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tags/tag140.xml" ContentType="application/vnd.openxmlformats-officedocument.presentationml.tags+xml"/>
  <Override PartName="/ppt/tags/tag238.xml" ContentType="application/vnd.openxmlformats-officedocument.presentationml.tags+xml"/>
  <Override PartName="/ppt/tags/tag285.xml" ContentType="application/vnd.openxmlformats-officedocument.presentationml.tags+xml"/>
  <Override PartName="/ppt/tags/tag424.xml" ContentType="application/vnd.openxmlformats-officedocument.presentationml.tags+xml"/>
  <Override PartName="/ppt/tags/tag471.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216.xml" ContentType="application/vnd.openxmlformats-officedocument.presentationml.tags+xml"/>
  <Override PartName="/ppt/tags/tag263.xml" ContentType="application/vnd.openxmlformats-officedocument.presentationml.tags+xml"/>
  <Override PartName="/ppt/tags/tag402.xml" ContentType="application/vnd.openxmlformats-officedocument.presentationml.tags+xml"/>
  <Default Extension="xml" ContentType="application/xml"/>
  <Override PartName="/ppt/slides/slide50.xml" ContentType="application/vnd.openxmlformats-officedocument.presentationml.slide+xml"/>
  <Override PartName="/ppt/tags/tag38.xml" ContentType="application/vnd.openxmlformats-officedocument.presentationml.tags+xml"/>
  <Override PartName="/ppt/tags/tag85.xml" ContentType="application/vnd.openxmlformats-officedocument.presentationml.tags+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ags/tag241.xml" ContentType="application/vnd.openxmlformats-officedocument.presentationml.tags+xml"/>
  <Override PartName="/ppt/tags/tag339.xml" ContentType="application/vnd.openxmlformats-officedocument.presentationml.tags+xml"/>
  <Override PartName="/ppt/tags/tag386.xml" ContentType="application/vnd.openxmlformats-officedocument.presentationml.tags+xml"/>
  <Override PartName="/ppt/tags/tag16.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17.xml" ContentType="application/vnd.openxmlformats-officedocument.presentationml.tags+xml"/>
  <Override PartName="/ppt/tags/tag364.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279.xml" ContentType="application/vnd.openxmlformats-officedocument.presentationml.tags+xml"/>
  <Override PartName="/ppt/tags/tag342.xml" ContentType="application/vnd.openxmlformats-officedocument.presentationml.tags+xml"/>
  <Override PartName="/ppt/tags/tag134.xml" ContentType="application/vnd.openxmlformats-officedocument.presentationml.tags+xml"/>
  <Override PartName="/ppt/tags/tag181.xml" ContentType="application/vnd.openxmlformats-officedocument.presentationml.tags+xml"/>
  <Override PartName="/ppt/tags/tag320.xml" ContentType="application/vnd.openxmlformats-officedocument.presentationml.tags+xml"/>
  <Override PartName="/ppt/tags/tag418.xml" ContentType="application/vnd.openxmlformats-officedocument.presentationml.tags+xml"/>
  <Override PartName="/ppt/tags/tag465.xml" ContentType="application/vnd.openxmlformats-officedocument.presentationml.tags+xml"/>
  <Override PartName="/ppt/slides/slide19.xml" ContentType="application/vnd.openxmlformats-officedocument.presentationml.slide+xml"/>
  <Default Extension="png" ContentType="image/png"/>
  <Override PartName="/ppt/tags/tag112.xml" ContentType="application/vnd.openxmlformats-officedocument.presentationml.tags+xml"/>
  <Override PartName="/ppt/tags/tag257.xml" ContentType="application/vnd.openxmlformats-officedocument.presentationml.tags+xml"/>
  <Override PartName="/ppt/slideLayouts/slideLayout18.xml" ContentType="application/vnd.openxmlformats-officedocument.presentationml.slideLayout+xml"/>
  <Override PartName="/ppt/tags/tag5.xml" ContentType="application/vnd.openxmlformats-officedocument.presentationml.tags+xml"/>
  <Override PartName="/ppt/tags/tag79.xml" ContentType="application/vnd.openxmlformats-officedocument.presentationml.tags+xml"/>
  <Override PartName="/ppt/theme/theme2.xml" ContentType="application/vnd.openxmlformats-officedocument.theme+xml"/>
  <Override PartName="/ppt/tags/tag443.xml" ContentType="application/vnd.openxmlformats-officedocument.presentationml.tags+xml"/>
  <Override PartName="/ppt/slides/slide44.xml" ContentType="application/vnd.openxmlformats-officedocument.presentationml.slide+xml"/>
  <Override PartName="/ppt/tags/tag235.xml" ContentType="application/vnd.openxmlformats-officedocument.presentationml.tags+xml"/>
  <Override PartName="/ppt/tags/tag282.xml" ContentType="application/vnd.openxmlformats-officedocument.presentationml.tags+xml"/>
  <Override PartName="/ppt/tags/tag421.xml" ContentType="application/vnd.openxmlformats-officedocument.presentationml.tags+xml"/>
  <Override PartName="/ppt/slides/slide22.xml" ContentType="application/vnd.openxmlformats-officedocument.presentationml.slide+xml"/>
  <Override PartName="/ppt/tags/tag57.xml" ContentType="application/vnd.openxmlformats-officedocument.presentationml.tags+xml"/>
  <Override PartName="/ppt/tags/tag213.xml" ContentType="application/vnd.openxmlformats-officedocument.presentationml.tags+xml"/>
  <Override PartName="/ppt/tags/tag260.xml" ContentType="application/vnd.openxmlformats-officedocument.presentationml.tags+xml"/>
  <Override PartName="/ppt/tags/tag358.xml" ContentType="application/vnd.openxmlformats-officedocument.presentationml.tags+xml"/>
  <Override PartName="/ppt/tags/tag35.xml" ContentType="application/vnd.openxmlformats-officedocument.presentationml.tags+xml"/>
  <Override PartName="/ppt/tags/tag82.xml" ContentType="application/vnd.openxmlformats-officedocument.presentationml.tags+xml"/>
  <Override PartName="/ppt/slideLayouts/slideLayout21.xml" ContentType="application/vnd.openxmlformats-officedocument.presentationml.slideLayout+xml"/>
  <Override PartName="/ppt/tags/tag197.xml" ContentType="application/vnd.openxmlformats-officedocument.presentationml.tags+xml"/>
  <Override PartName="/ppt/notesSlides/notesSlide13.xml" ContentType="application/vnd.openxmlformats-officedocument.presentationml.notesSlide+xml"/>
  <Override PartName="/ppt/tags/tag336.xml" ContentType="application/vnd.openxmlformats-officedocument.presentationml.tags+xml"/>
  <Override PartName="/ppt/tags/tag383.xml" ContentType="application/vnd.openxmlformats-officedocument.presentationml.tags+xml"/>
  <Override PartName="/ppt/tags/tag128.xml" ContentType="application/vnd.openxmlformats-officedocument.presentationml.tags+xml"/>
  <Override PartName="/ppt/tags/tag175.xml" ContentType="application/vnd.openxmlformats-officedocument.presentationml.tags+xml"/>
  <Override PartName="/ppt/tags/tag459.xml" ContentType="application/vnd.openxmlformats-officedocument.presentationml.tags+xml"/>
  <Override PartName="/ppt/tags/tag13.xml" ContentType="application/vnd.openxmlformats-officedocument.presentationml.tags+xml"/>
  <Override PartName="/ppt/tags/tag60.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361.xml" ContentType="application/vnd.openxmlformats-officedocument.presentationml.tags+xml"/>
  <Override PartName="/ppt/tags/tag106.xml" ContentType="application/vnd.openxmlformats-officedocument.presentationml.tags+xml"/>
  <Override PartName="/ppt/tags/tag153.xml" ContentType="application/vnd.openxmlformats-officedocument.presentationml.tags+xml"/>
  <Override PartName="/ppt/notesSlides/notesSlide4.xml" ContentType="application/vnd.openxmlformats-officedocument.presentationml.notesSlide+xml"/>
  <Override PartName="/ppt/tags/tag437.xml" ContentType="application/vnd.openxmlformats-officedocument.presentationml.tags+xml"/>
  <Override PartName="/ppt/slides/slide38.xml" ContentType="application/vnd.openxmlformats-officedocument.presentationml.slide+xml"/>
  <Override PartName="/ppt/tags/tag131.xml" ContentType="application/vnd.openxmlformats-officedocument.presentationml.tags+xml"/>
  <Override PartName="/ppt/tags/tag229.xml" ContentType="application/vnd.openxmlformats-officedocument.presentationml.tags+xml"/>
  <Override PartName="/ppt/tags/tag276.xml" ContentType="application/vnd.openxmlformats-officedocument.presentationml.tags+xml"/>
  <Override PartName="/ppt/tags/tag415.xml" ContentType="application/vnd.openxmlformats-officedocument.presentationml.tags+xml"/>
  <Override PartName="/ppt/tags/tag462.xml" ContentType="application/vnd.openxmlformats-officedocument.presentationml.tags+xml"/>
  <Override PartName="/ppt/slideLayouts/slideLayout37.xml" ContentType="application/vnd.openxmlformats-officedocument.presentationml.slideLayout+xml"/>
  <Override PartName="/ppt/tags/tag98.xml" ContentType="application/vnd.openxmlformats-officedocument.presentationml.tags+xml"/>
  <Override PartName="/ppt/tags/tag207.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440.xml" ContentType="application/vnd.openxmlformats-officedocument.presentationml.tags+xml"/>
  <Override PartName="/ppt/slides/slide41.xml" ContentType="application/vnd.openxmlformats-officedocument.presentationml.slide+xml"/>
  <Override PartName="/ppt/tags/tag29.xml" ContentType="application/vnd.openxmlformats-officedocument.presentationml.tags+xml"/>
  <Override PartName="/ppt/tags/tag76.xml" ContentType="application/vnd.openxmlformats-officedocument.presentationml.tags+xml"/>
  <Override PartName="/ppt/tags/tag232.xml" ContentType="application/vnd.openxmlformats-officedocument.presentationml.tags+xml"/>
  <Override PartName="/ppt/tags/tag377.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08.xml" ContentType="application/vnd.openxmlformats-officedocument.presentationml.tags+xml"/>
  <Override PartName="/ppt/tags/tag355.xml" ContentType="application/vnd.openxmlformats-officedocument.presentationml.tags+xml"/>
  <Override PartName="/ppt/tags/tag147.xml" ContentType="application/vnd.openxmlformats-officedocument.presentationml.tags+xml"/>
  <Override PartName="/ppt/tags/tag194.xml" ContentType="application/vnd.openxmlformats-officedocument.presentationml.tags+xml"/>
  <Override PartName="/ppt/tags/tag478.xml" ContentType="application/vnd.openxmlformats-officedocument.presentationml.tags+xml"/>
  <Override PartName="/ppt/tags/tag32.xml" ContentType="application/vnd.openxmlformats-officedocument.presentationml.tags+xml"/>
  <Override PartName="/ppt/notesSlides/notesSlide10.xml" ContentType="application/vnd.openxmlformats-officedocument.presentationml.notesSlide+xml"/>
  <Override PartName="/ppt/tags/tag333.xml" ContentType="application/vnd.openxmlformats-officedocument.presentationml.tags+xml"/>
  <Override PartName="/ppt/tags/tag38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172.xml" ContentType="application/vnd.openxmlformats-officedocument.presentationml.tags+xml"/>
  <Override PartName="/ppt/tags/tag311.xml" ContentType="application/vnd.openxmlformats-officedocument.presentationml.tags+xml"/>
  <Override PartName="/ppt/tags/tag409.xml" ContentType="application/vnd.openxmlformats-officedocument.presentationml.tags+xml"/>
  <Override PartName="/ppt/tags/tag456.xml" ContentType="application/vnd.openxmlformats-officedocument.presentationml.tags+xml"/>
  <Override PartName="/ppt/slideMasters/slideMaster2.xml" ContentType="application/vnd.openxmlformats-officedocument.presentationml.slideMaster+xml"/>
  <Override PartName="/ppt/slides/slide57.xml" ContentType="application/vnd.openxmlformats-officedocument.presentationml.slide+xml"/>
  <Override PartName="/ppt/tags/tag103.xml" ContentType="application/vnd.openxmlformats-officedocument.presentationml.tags+xml"/>
  <Override PartName="/ppt/tags/tag150.xml" ContentType="application/vnd.openxmlformats-officedocument.presentationml.tags+xml"/>
  <Override PartName="/ppt/notesSlides/notesSlide1.xml" ContentType="application/vnd.openxmlformats-officedocument.presentationml.notesSlide+xml"/>
  <Override PartName="/ppt/tags/tag248.xml" ContentType="application/vnd.openxmlformats-officedocument.presentationml.tags+xml"/>
  <Override PartName="/ppt/tags/tag295.xml" ContentType="application/vnd.openxmlformats-officedocument.presentationml.tags+xml"/>
  <Override PartName="/ppt/tags/tag434.xml" ContentType="application/vnd.openxmlformats-officedocument.presentationml.tags+xml"/>
  <Override PartName="/ppt/tags/tag226.xml" ContentType="application/vnd.openxmlformats-officedocument.presentationml.tags+xml"/>
  <Override PartName="/ppt/tags/tag273.xml" ContentType="application/vnd.openxmlformats-officedocument.presentationml.tags+xml"/>
  <Override PartName="/ppt/slides/slide35.xml" ContentType="application/vnd.openxmlformats-officedocument.presentationml.slide+xml"/>
  <Override PartName="/ppt/slideLayouts/slideLayout34.xml" ContentType="application/vnd.openxmlformats-officedocument.presentationml.slideLayout+xml"/>
  <Override PartName="/ppt/tags/tag412.xml" ContentType="application/vnd.openxmlformats-officedocument.presentationml.tags+xml"/>
  <Override PartName="/ppt/slides/slide13.xml" ContentType="application/vnd.openxmlformats-officedocument.presentationml.slide+xml"/>
  <Override PartName="/ppt/slides/slide60.xml" ContentType="application/vnd.openxmlformats-officedocument.presentationml.slide+xml"/>
  <Override PartName="/ppt/tags/tag48.xml" ContentType="application/vnd.openxmlformats-officedocument.presentationml.tags+xml"/>
  <Override PartName="/ppt/tags/tag9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251.xml" ContentType="application/vnd.openxmlformats-officedocument.presentationml.tags+xml"/>
  <Override PartName="/ppt/tags/tag349.xml" ContentType="application/vnd.openxmlformats-officedocument.presentationml.tags+xml"/>
  <Override PartName="/ppt/tags/tag396.xml" ContentType="application/vnd.openxmlformats-officedocument.presentationml.tags+xml"/>
  <Override PartName="/ppt/slideLayouts/slideLayout12.xml" ContentType="application/vnd.openxmlformats-officedocument.presentationml.slideLayout+xml"/>
  <Override PartName="/ppt/tags/tag26.xml" ContentType="application/vnd.openxmlformats-officedocument.presentationml.tags+xml"/>
  <Override PartName="/ppt/tags/tag73.xml" ContentType="application/vnd.openxmlformats-officedocument.presentationml.tags+xml"/>
  <Override PartName="/ppt/tags/tag327.xml" ContentType="application/vnd.openxmlformats-officedocument.presentationml.tags+xml"/>
  <Override PartName="/ppt/tags/tag374.xml" ContentType="application/vnd.openxmlformats-officedocument.presentationml.tags+xml"/>
  <Override PartName="/ppt/tags/tag119.xml" ContentType="application/vnd.openxmlformats-officedocument.presentationml.tags+xml"/>
  <Override PartName="/ppt/tags/tag166.xml" ContentType="application/vnd.openxmlformats-officedocument.presentationml.tags+xml"/>
  <Override PartName="/ppt/tags/tag51.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352.xml" ContentType="application/vnd.openxmlformats-officedocument.presentationml.tags+xml"/>
  <Override PartName="/ppt/tags/tag144.xml" ContentType="application/vnd.openxmlformats-officedocument.presentationml.tags+xml"/>
  <Override PartName="/ppt/tags/tag191.xml" ContentType="application/vnd.openxmlformats-officedocument.presentationml.tags+xml"/>
  <Override PartName="/ppt/tags/tag330.xml" ContentType="application/vnd.openxmlformats-officedocument.presentationml.tags+xml"/>
  <Override PartName="/ppt/tags/tag428.xml" ContentType="application/vnd.openxmlformats-officedocument.presentationml.tags+xml"/>
  <Override PartName="/ppt/tags/tag475.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tags/tag267.xml" ContentType="application/vnd.openxmlformats-officedocument.presentationml.tags+xml"/>
  <Override PartName="/ppt/tags/tag406.xml" ContentType="application/vnd.openxmlformats-officedocument.presentationml.tags+xml"/>
  <Override PartName="/ppt/tags/tag453.xml" ContentType="application/vnd.openxmlformats-officedocument.presentationml.tags+xml"/>
  <Override PartName="/ppt/slides/slide4.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tags/tag89.xml" ContentType="application/vnd.openxmlformats-officedocument.presentationml.tags+xml"/>
  <Override PartName="/ppt/slideLayouts/slideLayout28.xml" ContentType="application/vnd.openxmlformats-officedocument.presentationml.slideLayout+xml"/>
  <Override PartName="/ppt/tags/tag245.xml" ContentType="application/vnd.openxmlformats-officedocument.presentationml.tags+xml"/>
  <Override PartName="/ppt/tags/tag292.xml" ContentType="application/vnd.openxmlformats-officedocument.presentationml.tags+xml"/>
  <Override PartName="/ppt/tags/tag100.xml" ContentType="application/vnd.openxmlformats-officedocument.presentationml.tags+xml"/>
  <Override PartName="/ppt/tags/tag368.xml" ContentType="application/vnd.openxmlformats-officedocument.presentationml.tags+xml"/>
  <Override PartName="/ppt/tags/tag431.xml" ContentType="application/vnd.openxmlformats-officedocument.presentationml.tags+xml"/>
  <Override PartName="/ppt/slides/slide32.xml" ContentType="application/vnd.openxmlformats-officedocument.presentationml.slide+xml"/>
  <Override PartName="/ppt/tags/tag67.xml" ContentType="application/vnd.openxmlformats-officedocument.presentationml.tags+xml"/>
  <Override PartName="/ppt/tags/tag223.xml" ContentType="application/vnd.openxmlformats-officedocument.presentationml.tags+xml"/>
  <Override PartName="/ppt/tags/tag270.xml" ContentType="application/vnd.openxmlformats-officedocument.presentationml.tags+xml"/>
  <Override PartName="/ppt/slides/slide10.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slideLayouts/slideLayout31.xml" ContentType="application/vnd.openxmlformats-officedocument.presentationml.slideLayout+xml"/>
  <Override PartName="/ppt/tags/tag201.xml" ContentType="application/vnd.openxmlformats-officedocument.presentationml.tags+xml"/>
  <Override PartName="/ppt/tags/tag346.xml" ContentType="application/vnd.openxmlformats-officedocument.presentationml.tags+xml"/>
  <Override PartName="/ppt/tags/tag393.xml" ContentType="application/vnd.openxmlformats-officedocument.presentationml.tags+xml"/>
  <Override PartName="/ppt/tags/tag138.xml" ContentType="application/vnd.openxmlformats-officedocument.presentationml.tags+xml"/>
  <Override PartName="/ppt/tags/tag185.xml" ContentType="application/vnd.openxmlformats-officedocument.presentationml.tags+xml"/>
  <Override PartName="/ppt/tags/tag324.xml" ContentType="application/vnd.openxmlformats-officedocument.presentationml.tags+xml"/>
  <Override PartName="/ppt/tags/tag371.xml" ContentType="application/vnd.openxmlformats-officedocument.presentationml.tags+xml"/>
  <Override PartName="/ppt/tags/tag469.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63.xml" ContentType="application/vnd.openxmlformats-officedocument.presentationml.tag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tags/tag297.xml" ContentType="application/vnd.openxmlformats-officedocument.presentationml.tags+xml"/>
  <Override PartName="/ppt/tags/tag302.xml" ContentType="application/vnd.openxmlformats-officedocument.presentationml.tags+xml"/>
  <Override PartName="/ppt/tags/tag436.xml" ContentType="application/vnd.openxmlformats-officedocument.presentationml.tags+xml"/>
  <Override PartName="/ppt/tags/tag447.xml" ContentType="application/vnd.openxmlformats-officedocument.presentationml.tags+xml"/>
  <Override PartName="/ppt/slides/slide48.xml" ContentType="application/vnd.openxmlformats-officedocument.presentationml.slide+xml"/>
  <Override PartName="/ppt/tags/tag141.xml" ContentType="application/vnd.openxmlformats-officedocument.presentationml.tags+xml"/>
  <Override PartName="/ppt/notesSlides/notesSlide3.xml" ContentType="application/vnd.openxmlformats-officedocument.presentationml.notesSlide+xml"/>
  <Override PartName="/ppt/tags/tag228.xml" ContentType="application/vnd.openxmlformats-officedocument.presentationml.tags+xml"/>
  <Override PartName="/ppt/tags/tag239.xml" ContentType="application/vnd.openxmlformats-officedocument.presentationml.tags+xml"/>
  <Override PartName="/ppt/tags/tag275.xml" ContentType="application/vnd.openxmlformats-officedocument.presentationml.tags+xml"/>
  <Override PartName="/ppt/tags/tag286.xml" ContentType="application/vnd.openxmlformats-officedocument.presentationml.tags+xml"/>
  <Override PartName="/ppt/tags/tag425.xml" ContentType="application/vnd.openxmlformats-officedocument.presentationml.tags+xml"/>
  <Override PartName="/ppt/tags/tag472.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tags/tag130.xml" ContentType="application/vnd.openxmlformats-officedocument.presentationml.tags+xml"/>
  <Override PartName="/ppt/tags/tag217.xml" ContentType="application/vnd.openxmlformats-officedocument.presentationml.tags+xml"/>
  <Override PartName="/ppt/tags/tag264.xml" ContentType="application/vnd.openxmlformats-officedocument.presentationml.tags+xml"/>
  <Override PartName="/ppt/tags/tag414.xml" ContentType="application/vnd.openxmlformats-officedocument.presentationml.tags+xml"/>
  <Override PartName="/ppt/tags/tag46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slideLayouts/slideLayout25.xml" ContentType="application/vnd.openxmlformats-officedocument.presentationml.slideLayout+xml"/>
  <Override PartName="/ppt/tags/tag97.xml" ContentType="application/vnd.openxmlformats-officedocument.presentationml.tags+xml"/>
  <Override PartName="/ppt/tags/tag206.xml" ContentType="application/vnd.openxmlformats-officedocument.presentationml.tags+xml"/>
  <Override PartName="/ppt/tags/tag253.xml" ContentType="application/vnd.openxmlformats-officedocument.presentationml.tags+xml"/>
  <Override PartName="/ppt/tags/tag387.xml" ContentType="application/vnd.openxmlformats-officedocument.presentationml.tags+xml"/>
  <Override PartName="/ppt/tags/tag398.xml" ContentType="application/vnd.openxmlformats-officedocument.presentationml.tags+xml"/>
  <Override PartName="/ppt/tags/tag403.xml" ContentType="application/vnd.openxmlformats-officedocument.presentationml.tags+xml"/>
  <Override PartName="/ppt/tags/tag450.xml" ContentType="application/vnd.openxmlformats-officedocument.presentationml.tags+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Override PartName="/ppt/tags/tag179.xml" ContentType="application/vnd.openxmlformats-officedocument.presentationml.tags+xml"/>
  <Override PartName="/ppt/tags/tag231.xml" ContentType="application/vnd.openxmlformats-officedocument.presentationml.tags+xml"/>
  <Override PartName="/ppt/tags/tag242.xml" ContentType="application/vnd.openxmlformats-officedocument.presentationml.tags+xml"/>
  <Override PartName="/ppt/tags/tag329.xml" ContentType="application/vnd.openxmlformats-officedocument.presentationml.tags+xml"/>
  <Override PartName="/ppt/tags/tag376.xml" ContentType="application/vnd.openxmlformats-officedocument.presentationml.tags+xml"/>
  <Override PartName="/ppt/slides/slide40.xml" ContentType="application/vnd.openxmlformats-officedocument.presentationml.slide+xml"/>
  <Override PartName="/ppt/tags/tag17.xml" ContentType="application/vnd.openxmlformats-officedocument.presentationml.tags+xml"/>
  <Override PartName="/ppt/tags/tag64.xml" ContentType="application/vnd.openxmlformats-officedocument.presentationml.tags+xml"/>
  <Override PartName="/ppt/tags/tag168.xml" ContentType="application/vnd.openxmlformats-officedocument.presentationml.tags+xml"/>
  <Override PartName="/ppt/tags/tag220.xml" ContentType="application/vnd.openxmlformats-officedocument.presentationml.tags+xml"/>
  <Override PartName="/ppt/tags/tag318.xml" ContentType="application/vnd.openxmlformats-officedocument.presentationml.tags+xml"/>
  <Override PartName="/ppt/tags/tag365.xml" ContentType="application/vnd.openxmlformats-officedocument.presentationml.tags+xml"/>
  <Override PartName="/ppt/tags/tag53.xml" ContentType="application/vnd.openxmlformats-officedocument.presentationml.tags+xml"/>
  <Override PartName="/ppt/tags/tag157.xml" ContentType="application/vnd.openxmlformats-officedocument.presentationml.tags+xml"/>
  <Override PartName="/ppt/notesSlides/notesSlide8.xml" ContentType="application/vnd.openxmlformats-officedocument.presentationml.notesSlide+xml"/>
  <Override PartName="/ppt/tags/tag307.xml" ContentType="application/vnd.openxmlformats-officedocument.presentationml.tags+xml"/>
  <Override PartName="/ppt/tags/tag343.xml" ContentType="application/vnd.openxmlformats-officedocument.presentationml.tags+xml"/>
  <Override PartName="/ppt/tags/tag354.xml" ContentType="application/vnd.openxmlformats-officedocument.presentationml.tags+xml"/>
  <Override PartName="/ppt/tags/tag390.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82.xml" ContentType="application/vnd.openxmlformats-officedocument.presentationml.tags+xml"/>
  <Override PartName="/ppt/tags/tag193.xml" ContentType="application/vnd.openxmlformats-officedocument.presentationml.tags+xml"/>
  <Override PartName="/ppt/tags/tag332.xml" ContentType="application/vnd.openxmlformats-officedocument.presentationml.tags+xml"/>
  <Override PartName="/ppt/tags/tag477.xml" ContentType="application/vnd.openxmlformats-officedocument.presentationml.tags+xml"/>
  <Override PartName="/ppt/tags/tag20.xml" ContentType="application/vnd.openxmlformats-officedocument.presentationml.tags+xml"/>
  <Override PartName="/ppt/tags/tag124.xml" ContentType="application/vnd.openxmlformats-officedocument.presentationml.tags+xml"/>
  <Override PartName="/ppt/tags/tag171.xml" ContentType="application/vnd.openxmlformats-officedocument.presentationml.tags+xml"/>
  <Override PartName="/ppt/tags/tag269.xml" ContentType="application/vnd.openxmlformats-officedocument.presentationml.tags+xml"/>
  <Override PartName="/ppt/tags/tag321.xml" ContentType="application/vnd.openxmlformats-officedocument.presentationml.tags+xml"/>
  <Override PartName="/ppt/tags/tag408.xml" ContentType="application/vnd.openxmlformats-officedocument.presentationml.tags+xml"/>
  <Override PartName="/ppt/tags/tag419.xml" ContentType="application/vnd.openxmlformats-officedocument.presentationml.tags+xml"/>
  <Override PartName="/ppt/tags/tag455.xml" ContentType="application/vnd.openxmlformats-officedocument.presentationml.tags+xml"/>
  <Override PartName="/ppt/tags/tag46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tags/tag113.xml" ContentType="application/vnd.openxmlformats-officedocument.presentationml.tags+xml"/>
  <Override PartName="/ppt/tags/tag160.xml" ContentType="application/vnd.openxmlformats-officedocument.presentationml.tags+xml"/>
  <Override PartName="/ppt/tags/tag247.xml" ContentType="application/vnd.openxmlformats-officedocument.presentationml.tags+xml"/>
  <Override PartName="/ppt/tags/tag258.xml" ContentType="application/vnd.openxmlformats-officedocument.presentationml.tags+xml"/>
  <Override PartName="/ppt/tags/tag294.xml" ContentType="application/vnd.openxmlformats-officedocument.presentationml.tags+xml"/>
  <Override PartName="/ppt/tags/tag310.xml" ContentType="application/vnd.openxmlformats-officedocument.presentationml.tags+xml"/>
  <Override PartName="/ppt/tags/tag444.xml" ContentType="application/vnd.openxmlformats-officedocument.presentationml.tags+xml"/>
  <Override PartName="/ppt/slideMasters/slideMaster1.xml" ContentType="application/vnd.openxmlformats-officedocument.presentationml.slideMaster+xml"/>
  <Override PartName="/ppt/slides/slide45.xml" ContentType="application/vnd.openxmlformats-officedocument.presentationml.slide+xml"/>
  <Override PartName="/ppt/tags/tag102.xml" ContentType="application/vnd.openxmlformats-officedocument.presentationml.tags+xml"/>
  <Override PartName="/ppt/theme/theme3.xml" ContentType="application/vnd.openxmlformats-officedocument.theme+xml"/>
  <Override PartName="/ppt/tags/tag236.xml" ContentType="application/vnd.openxmlformats-officedocument.presentationml.tags+xml"/>
  <Override PartName="/ppt/tags/tag283.xml" ContentType="application/vnd.openxmlformats-officedocument.presentationml.tags+xml"/>
  <Override PartName="/ppt/tags/tag433.xml" ContentType="application/vnd.openxmlformats-officedocument.presentationml.tags+xml"/>
  <Override PartName="/ppt/tags/tag480.xml" ContentType="application/vnd.openxmlformats-officedocument.presentationml.tags+xml"/>
  <Override PartName="/ppt/slides/slide34.xml" ContentType="application/vnd.openxmlformats-officedocument.presentationml.slide+xml"/>
  <Override PartName="/ppt/tags/tag58.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272.xml" ContentType="application/vnd.openxmlformats-officedocument.presentationml.tags+xml"/>
  <Override PartName="/ppt/tags/tag359.xml" ContentType="application/vnd.openxmlformats-officedocument.presentationml.tags+xml"/>
  <Override PartName="/ppt/tags/tag411.xml" ContentType="application/vnd.openxmlformats-officedocument.presentationml.tags+xml"/>
  <Override PartName="/ppt/tags/tag42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47.xml" ContentType="application/vnd.openxmlformats-officedocument.presentationml.tags+xml"/>
  <Override PartName="/ppt/tags/tag94.xml" ContentType="application/vnd.openxmlformats-officedocument.presentationml.tag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ags/tag198.xml" ContentType="application/vnd.openxmlformats-officedocument.presentationml.tags+xml"/>
  <Override PartName="/ppt/tags/tag203.xml" ContentType="application/vnd.openxmlformats-officedocument.presentationml.tags+xml"/>
  <Override PartName="/ppt/tags/tag214.xml" ContentType="application/vnd.openxmlformats-officedocument.presentationml.tags+xml"/>
  <Override PartName="/ppt/tags/tag250.xml" ContentType="application/vnd.openxmlformats-officedocument.presentationml.tags+xml"/>
  <Override PartName="/ppt/tags/tag261.xml" ContentType="application/vnd.openxmlformats-officedocument.presentationml.tags+xml"/>
  <Override PartName="/ppt/tags/tag348.xml" ContentType="application/vnd.openxmlformats-officedocument.presentationml.tags+xml"/>
  <Override PartName="/ppt/tags/tag395.xml" ContentType="application/vnd.openxmlformats-officedocument.presentationml.tags+xml"/>
  <Override PartName="/ppt/tags/tag400.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36.xml" ContentType="application/vnd.openxmlformats-officedocument.presentationml.tags+xml"/>
  <Override PartName="/ppt/tags/tag83.xml" ContentType="application/vnd.openxmlformats-officedocument.presentationml.tags+xml"/>
  <Override PartName="/ppt/tags/tag187.xml" ContentType="application/vnd.openxmlformats-officedocument.presentationml.tags+xml"/>
  <Override PartName="/ppt/notesSlides/notesSlide14.xml" ContentType="application/vnd.openxmlformats-officedocument.presentationml.notesSlide+xml"/>
  <Override PartName="/ppt/tags/tag337.xml" ContentType="application/vnd.openxmlformats-officedocument.presentationml.tags+xml"/>
  <Override PartName="/ppt/tags/tag384.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165.xml" ContentType="application/vnd.openxmlformats-officedocument.presentationml.tags+xml"/>
  <Override PartName="/ppt/tags/tag176.xml" ContentType="application/vnd.openxmlformats-officedocument.presentationml.tags+xml"/>
  <Override PartName="/ppt/tags/tag315.xml" ContentType="application/vnd.openxmlformats-officedocument.presentationml.tags+xml"/>
  <Override PartName="/ppt/tags/tag326.xml" ContentType="application/vnd.openxmlformats-officedocument.presentationml.tags+xml"/>
  <Override PartName="/ppt/tags/tag362.xml" ContentType="application/vnd.openxmlformats-officedocument.presentationml.tags+xml"/>
  <Override PartName="/ppt/tags/tag373.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54.xml" ContentType="application/vnd.openxmlformats-officedocument.presentationml.tags+xml"/>
  <Override PartName="/ppt/tags/tag299.xml" ContentType="application/vnd.openxmlformats-officedocument.presentationml.tags+xml"/>
  <Override PartName="/ppt/tags/tag304.xml" ContentType="application/vnd.openxmlformats-officedocument.presentationml.tags+xml"/>
  <Override PartName="/ppt/tags/tag351.xml" ContentType="application/vnd.openxmlformats-officedocument.presentationml.tags+xml"/>
  <Override PartName="/ppt/tags/tag438.xml" ContentType="application/vnd.openxmlformats-officedocument.presentationml.tags+xml"/>
  <Override PartName="/ppt/tags/tag449.xml" ContentType="application/vnd.openxmlformats-officedocument.presentationml.tags+xml"/>
  <Override PartName="/ppt/tags/tag143.xml" ContentType="application/vnd.openxmlformats-officedocument.presentationml.tags+xml"/>
  <Override PartName="/ppt/tags/tag190.xml" ContentType="application/vnd.openxmlformats-officedocument.presentationml.tags+xml"/>
  <Override PartName="/ppt/notesSlides/notesSlide5.xml" ContentType="application/vnd.openxmlformats-officedocument.presentationml.notesSlide+xml"/>
  <Override PartName="/ppt/tags/tag277.xml" ContentType="application/vnd.openxmlformats-officedocument.presentationml.tags+xml"/>
  <Override PartName="/ppt/tags/tag288.xml" ContentType="application/vnd.openxmlformats-officedocument.presentationml.tags+xml"/>
  <Override PartName="/ppt/tags/tag340.xml" ContentType="application/vnd.openxmlformats-officedocument.presentationml.tags+xml"/>
  <Override PartName="/ppt/tags/tag427.xml" ContentType="application/vnd.openxmlformats-officedocument.presentationml.tags+xml"/>
  <Override PartName="/ppt/tags/tag474.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ags/tag132.xml" ContentType="application/vnd.openxmlformats-officedocument.presentationml.tags+xml"/>
  <Override PartName="/ppt/tags/tag219.xml" ContentType="application/vnd.openxmlformats-officedocument.presentationml.tags+xml"/>
  <Override PartName="/ppt/tags/tag266.xml" ContentType="application/vnd.openxmlformats-officedocument.presentationml.tags+xml"/>
  <Override PartName="/ppt/tags/tag416.xml" ContentType="application/vnd.openxmlformats-officedocument.presentationml.tags+xml"/>
  <Override PartName="/ppt/tags/tag46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tags/tag208.xml" ContentType="application/vnd.openxmlformats-officedocument.presentationml.tags+xml"/>
  <Override PartName="/ppt/tags/tag255.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452.xml" ContentType="application/vnd.openxmlformats-officedocument.presentationml.tags+xml"/>
  <Override PartName="/ppt/slides/slide53.xml" ContentType="application/vnd.openxmlformats-officedocument.presentationml.slide+xml"/>
  <Override PartName="/ppt/slideLayouts/slideLayout16.xml" ContentType="application/vnd.openxmlformats-officedocument.presentationml.slideLayout+xml"/>
  <Override PartName="/ppt/tags/tag3.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tags/tag233.xml" ContentType="application/vnd.openxmlformats-officedocument.presentationml.tags+xml"/>
  <Override PartName="/ppt/tags/tag244.xml" ContentType="application/vnd.openxmlformats-officedocument.presentationml.tags+xml"/>
  <Override PartName="/ppt/tags/tag280.xml" ContentType="application/vnd.openxmlformats-officedocument.presentationml.tags+xml"/>
  <Override PartName="/ppt/tags/tag291.xml" ContentType="application/vnd.openxmlformats-officedocument.presentationml.tags+xml"/>
  <Override PartName="/ppt/tags/tag378.xml" ContentType="application/vnd.openxmlformats-officedocument.presentationml.tags+xml"/>
  <Override PartName="/ppt/tags/tag430.xml" ContentType="application/vnd.openxmlformats-officedocument.presentationml.tags+xml"/>
  <Override PartName="/ppt/tags/tag441.xml" ContentType="application/vnd.openxmlformats-officedocument.presentationml.tags+xml"/>
  <Override PartName="/ppt/slides/slide31.xml" ContentType="application/vnd.openxmlformats-officedocument.presentationml.slide+xml"/>
  <Override PartName="/ppt/slides/slide42.xml" ContentType="application/vnd.openxmlformats-officedocument.presentationml.slide+xml"/>
  <Override PartName="/ppt/tags/tag19.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slides/slide20.xml" ContentType="application/vnd.openxmlformats-officedocument.presentationml.slide+xml"/>
  <Override PartName="/ppt/tags/tag55.xml" ContentType="application/vnd.openxmlformats-officedocument.presentationml.tags+xml"/>
  <Override PartName="/ppt/slideLayouts/slideLayout30.xml" ContentType="application/vnd.openxmlformats-officedocument.presentationml.slideLayout+xml"/>
  <Override PartName="/ppt/tags/tag159.xml" ContentType="application/vnd.openxmlformats-officedocument.presentationml.tags+xml"/>
  <Override PartName="/ppt/tags/tag211.xml" ContentType="application/vnd.openxmlformats-officedocument.presentationml.tags+xml"/>
  <Override PartName="/ppt/tags/tag309.xml" ContentType="application/vnd.openxmlformats-officedocument.presentationml.tags+xml"/>
  <Override PartName="/ppt/tags/tag345.xml" ContentType="application/vnd.openxmlformats-officedocument.presentationml.tags+xml"/>
  <Override PartName="/ppt/tags/tag356.xml" ContentType="application/vnd.openxmlformats-officedocument.presentationml.tags+xml"/>
  <Override PartName="/ppt/tags/tag392.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84.xml" ContentType="application/vnd.openxmlformats-officedocument.presentationml.tags+xml"/>
  <Override PartName="/ppt/tags/tag195.xml" ContentType="application/vnd.openxmlformats-officedocument.presentationml.tags+xml"/>
  <Override PartName="/ppt/tags/tag200.xml" ContentType="application/vnd.openxmlformats-officedocument.presentationml.tags+xml"/>
  <Override PartName="/ppt/notesSlides/notesSlide11.xml" ContentType="application/vnd.openxmlformats-officedocument.presentationml.notesSlide+xml"/>
  <Override PartName="/ppt/tags/tag334.xml" ContentType="application/vnd.openxmlformats-officedocument.presentationml.tags+xml"/>
  <Override PartName="/ppt/tags/tag381.xml" ContentType="application/vnd.openxmlformats-officedocument.presentationml.tags+xml"/>
  <Override PartName="/ppt/tags/tag479.xml" ContentType="application/vnd.openxmlformats-officedocument.presentationml.tags+xml"/>
  <Override PartName="/ppt/tags/tag22.xml" ContentType="application/vnd.openxmlformats-officedocument.presentationml.tags+xml"/>
  <Override PartName="/ppt/tags/tag126.xml" ContentType="application/vnd.openxmlformats-officedocument.presentationml.tags+xml"/>
  <Override PartName="/ppt/tags/tag173.xml" ContentType="application/vnd.openxmlformats-officedocument.presentationml.tags+xml"/>
  <Override PartName="/ppt/tags/tag323.xml" ContentType="application/vnd.openxmlformats-officedocument.presentationml.tags+xml"/>
  <Override PartName="/ppt/tags/tag370.xml" ContentType="application/vnd.openxmlformats-officedocument.presentationml.tags+xml"/>
  <Override PartName="/ppt/tags/tag457.xml" ContentType="application/vnd.openxmlformats-officedocument.presentationml.tags+xml"/>
  <Override PartName="/ppt/tags/tag468.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62.xml" ContentType="application/vnd.openxmlformats-officedocument.presentationml.tags+xml"/>
  <Override PartName="/ppt/tags/tag249.xml" ContentType="application/vnd.openxmlformats-officedocument.presentationml.tags+xml"/>
  <Override PartName="/ppt/tags/tag296.xml" ContentType="application/vnd.openxmlformats-officedocument.presentationml.tags+xml"/>
  <Override PartName="/ppt/tags/tag301.xml" ContentType="application/vnd.openxmlformats-officedocument.presentationml.tags+xml"/>
  <Override PartName="/ppt/tags/tag312.xml" ContentType="application/vnd.openxmlformats-officedocument.presentationml.tags+xml"/>
  <Override PartName="/ppt/tags/tag446.xml" ContentType="application/vnd.openxmlformats-officedocument.presentationml.tags+xml"/>
  <Override PartName="/ppt/slides/slide58.xml" ContentType="application/vnd.openxmlformats-officedocument.presentationml.slide+xml"/>
  <Override PartName="/ppt/tags/tag104.xml" ContentType="application/vnd.openxmlformats-officedocument.presentationml.tags+xml"/>
  <Override PartName="/ppt/tags/tag151.xml" ContentType="application/vnd.openxmlformats-officedocument.presentationml.tags+xml"/>
  <Override PartName="/ppt/notesSlides/notesSlide2.xml" ContentType="application/vnd.openxmlformats-officedocument.presentationml.notesSlide+xml"/>
  <Override PartName="/ppt/tags/tag435.xml" ContentType="application/vnd.openxmlformats-officedocument.presentationml.tags+xml"/>
  <Override PartName="/ppt/slides/slide36.xml" ContentType="application/vnd.openxmlformats-officedocument.presentationml.slide+xml"/>
  <Override PartName="/ppt/tags/tag227.xml" ContentType="application/vnd.openxmlformats-officedocument.presentationml.tags+xml"/>
  <Override PartName="/ppt/tags/tag274.xml" ContentType="application/vnd.openxmlformats-officedocument.presentationml.tags+xml"/>
  <Override PartName="/ppt/tags/tag413.xml" ContentType="application/vnd.openxmlformats-officedocument.presentationml.tags+xml"/>
  <Override PartName="/ppt/tags/tag460.xml" ContentType="application/vnd.openxmlformats-officedocument.presentationml.tags+xml"/>
  <Override PartName="/ppt/tags/tag49.xml" ContentType="application/vnd.openxmlformats-officedocument.presentationml.tags+xml"/>
  <Override PartName="/ppt/tags/tag96.xml" ContentType="application/vnd.openxmlformats-officedocument.presentationml.tags+xml"/>
  <Override PartName="/ppt/slideLayouts/slideLayout35.xml" ContentType="application/vnd.openxmlformats-officedocument.presentationml.slideLayout+xml"/>
  <Override PartName="/ppt/tags/tag205.xml" ContentType="application/vnd.openxmlformats-officedocument.presentationml.tags+xml"/>
  <Override PartName="/ppt/tags/tag252.xml" ContentType="application/vnd.openxmlformats-officedocument.presentationml.tags+xml"/>
  <Override PartName="/ppt/tags/tag397.xml" ContentType="application/vnd.openxmlformats-officedocument.presentationml.tags+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189.xml" ContentType="application/vnd.openxmlformats-officedocument.presentationml.tags+xml"/>
  <Override PartName="/ppt/tableStyles.xml" ContentType="application/vnd.openxmlformats-officedocument.presentationml.tableStyles+xml"/>
  <Override PartName="/ppt/tags/tag27.xml" ContentType="application/vnd.openxmlformats-officedocument.presentationml.tags+xml"/>
  <Override PartName="/ppt/tags/tag74.xml" ContentType="application/vnd.openxmlformats-officedocument.presentationml.tags+xml"/>
  <Override PartName="/ppt/tags/tag230.xml" ContentType="application/vnd.openxmlformats-officedocument.presentationml.tags+xml"/>
  <Override PartName="/ppt/tags/tag328.xml" ContentType="application/vnd.openxmlformats-officedocument.presentationml.tags+xml"/>
  <Override PartName="/ppt/tags/tag375.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06.xml" ContentType="application/vnd.openxmlformats-officedocument.presentationml.tags+xml"/>
  <Override PartName="/ppt/tags/tag353.xml" ContentType="application/vnd.openxmlformats-officedocument.presentationml.tags+xml"/>
  <Override PartName="/ppt/tags/tag145.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476.xml" ContentType="application/vnd.openxmlformats-officedocument.presentationml.tags+xml"/>
  <Override PartName="/ppt/tags/tag30.xml" ContentType="application/vnd.openxmlformats-officedocument.presentationml.tags+xml"/>
  <Override PartName="/ppt/tags/tag268.xml" ContentType="application/vnd.openxmlformats-officedocument.presentationml.tags+xml"/>
  <Override PartName="/ppt/tags/tag331.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ags/tag123.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454.xml" ContentType="application/vnd.openxmlformats-officedocument.presentationml.tags+xml"/>
  <Override PartName="/ppt/slides/slide55.xml" ContentType="application/vnd.openxmlformats-officedocument.presentationml.slide+xml"/>
  <Override PartName="/ppt/tags/tag101.xml" ContentType="application/vnd.openxmlformats-officedocument.presentationml.tags+xml"/>
  <Override PartName="/ppt/tags/tag246.xml" ContentType="application/vnd.openxmlformats-officedocument.presentationml.tags+xml"/>
  <Override PartName="/ppt/tags/tag293.xml" ContentType="application/vnd.openxmlformats-officedocument.presentationml.tags+xml"/>
  <Override PartName="/ppt/tags/tag432.xml" ContentType="application/vnd.openxmlformats-officedocument.presentationml.tags+xml"/>
  <Override PartName="/ppt/slides/slide33.xml" ContentType="application/vnd.openxmlformats-officedocument.presentationml.slide+xml"/>
  <Override PartName="/ppt/tags/tag68.xml" ContentType="application/vnd.openxmlformats-officedocument.presentationml.tags+xml"/>
  <Override PartName="/ppt/tags/tag224.xml" ContentType="application/vnd.openxmlformats-officedocument.presentationml.tags+xml"/>
  <Override PartName="/ppt/tags/tag271.xml" ContentType="application/vnd.openxmlformats-officedocument.presentationml.tags+xml"/>
  <Override PartName="/ppt/tags/tag369.xml" ContentType="application/vnd.openxmlformats-officedocument.presentationml.tags+xml"/>
  <Override PartName="/ppt/presentation.xml" ContentType="application/vnd.openxmlformats-officedocument.presentationml.presentation.main+xml"/>
  <Override PartName="/ppt/slideLayouts/slideLayout32.xml" ContentType="application/vnd.openxmlformats-officedocument.presentationml.slideLayout+xml"/>
  <Override PartName="/ppt/tags/tag347.xml" ContentType="application/vnd.openxmlformats-officedocument.presentationml.tags+xml"/>
  <Override PartName="/ppt/tags/tag394.xml" ContentType="application/vnd.openxmlformats-officedocument.presentationml.tags+xml"/>
  <Override PartName="/ppt/tags/tag410.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46.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71.xml" ContentType="application/vnd.openxmlformats-officedocument.presentationml.tags+xml"/>
  <Override PartName="/ppt/tags/tag325.xml" ContentType="application/vnd.openxmlformats-officedocument.presentationml.tags+xml"/>
  <Override PartName="/ppt/tags/tag372.xml" ContentType="application/vnd.openxmlformats-officedocument.presentationml.tags+xml"/>
  <Override PartName="/ppt/tags/tag117.xml" ContentType="application/vnd.openxmlformats-officedocument.presentationml.tags+xml"/>
  <Override PartName="/ppt/tags/tag164.xml" ContentType="application/vnd.openxmlformats-officedocument.presentationml.tags+xml"/>
  <Override PartName="/ppt/tags/tag448.xml" ContentType="application/vnd.openxmlformats-officedocument.presentationml.tags+xml"/>
  <Override PartName="/ppt/slides/slide49.xml" ContentType="application/vnd.openxmlformats-officedocument.presentationml.slide+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350.xml" ContentType="application/vnd.openxmlformats-officedocument.presentationml.tags+xml"/>
  <Override PartName="/ppt/tags/tag426.xml" ContentType="application/vnd.openxmlformats-officedocument.presentationml.tags+xml"/>
  <Override PartName="/ppt/tags/tag473.xml" ContentType="application/vnd.openxmlformats-officedocument.presentationml.tags+xml"/>
  <Override PartName="/ppt/slides/slide27.xml" ContentType="application/vnd.openxmlformats-officedocument.presentationml.slide+xml"/>
  <Override PartName="/ppt/slideLayouts/slideLayout4.xml" ContentType="application/vnd.openxmlformats-officedocument.presentationml.slideLayout+xml"/>
  <Override PartName="/ppt/tags/tag120.xml" ContentType="application/vnd.openxmlformats-officedocument.presentationml.tags+xml"/>
  <Override PartName="/ppt/tags/tag218.xml" ContentType="application/vnd.openxmlformats-officedocument.presentationml.tags+xml"/>
  <Override PartName="/ppt/tags/tag265.xml" ContentType="application/vnd.openxmlformats-officedocument.presentationml.tags+xml"/>
  <Override PartName="/ppt/tags/tag404.xml" ContentType="application/vnd.openxmlformats-officedocument.presentationml.tags+xml"/>
  <Override PartName="/ppt/tags/tag451.xml" ContentType="application/vnd.openxmlformats-officedocument.presentationml.tags+xml"/>
  <Override PartName="/ppt/slides/slide2.xml" ContentType="application/vnd.openxmlformats-officedocument.presentationml.slide+xml"/>
  <Override PartName="/ppt/slides/slide52.xml" ContentType="application/vnd.openxmlformats-officedocument.presentationml.slide+xml"/>
  <Override PartName="/ppt/tags/tag87.xml" ContentType="application/vnd.openxmlformats-officedocument.presentationml.tags+xml"/>
  <Override PartName="/ppt/slideLayouts/slideLayout26.xml" ContentType="application/vnd.openxmlformats-officedocument.presentationml.slideLayout+xml"/>
  <Override PartName="/ppt/tags/tag243.xml" ContentType="application/vnd.openxmlformats-officedocument.presentationml.tags+xml"/>
  <Override PartName="/ppt/tags/tag290.xml" ContentType="application/vnd.openxmlformats-officedocument.presentationml.tags+xml"/>
  <Override PartName="/ppt/tags/tag388.xml" ContentType="application/vnd.openxmlformats-officedocument.presentationml.tags+xml"/>
  <Override PartName="/ppt/tags/tag319.xml" ContentType="application/vnd.openxmlformats-officedocument.presentationml.tags+xml"/>
  <Override PartName="/ppt/tags/tag366.xml" ContentType="application/vnd.openxmlformats-officedocument.presentationml.tags+xml"/>
  <Override PartName="/ppt/slides/slide30.xml" ContentType="application/vnd.openxmlformats-officedocument.presentationml.slide+xml"/>
  <Override PartName="/ppt/tags/tag18.xml" ContentType="application/vnd.openxmlformats-officedocument.presentationml.tags+xml"/>
  <Override PartName="/ppt/tags/tag65.xml" ContentType="application/vnd.openxmlformats-officedocument.presentationml.tags+xml"/>
  <Override PartName="/ppt/tags/tag158.xml" ContentType="application/vnd.openxmlformats-officedocument.presentationml.tags+xml"/>
  <Override PartName="/ppt/tags/tag221.xml" ContentType="application/vnd.openxmlformats-officedocument.presentationml.tags+xml"/>
  <Override PartName="/ppt/tags/tag43.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344.xml" ContentType="application/vnd.openxmlformats-officedocument.presentationml.tags+xml"/>
  <Override PartName="/ppt/tags/tag391.xml" ContentType="application/vnd.openxmlformats-officedocument.presentationml.tags+xml"/>
  <Override PartName="/ppt/tags/tag136.xml" ContentType="application/vnd.openxmlformats-officedocument.presentationml.tags+xml"/>
  <Override PartName="/ppt/tags/tag183.xml" ContentType="application/vnd.openxmlformats-officedocument.presentationml.tags+xml"/>
  <Override PartName="/ppt/tags/tag322.xml" ContentType="application/vnd.openxmlformats-officedocument.presentationml.tags+xml"/>
  <Override PartName="/ppt/tags/tag467.xml" ContentType="application/vnd.openxmlformats-officedocument.presentationml.tags+xml"/>
  <Override PartName="/ppt/tags/tag21.xml" ContentType="application/vnd.openxmlformats-officedocument.presentationml.tags+xml"/>
  <Override PartName="/ppt/tags/tag114.xml" ContentType="application/vnd.openxmlformats-officedocument.presentationml.tags+xml"/>
  <Override PartName="/ppt/tags/tag161.xml" ContentType="application/vnd.openxmlformats-officedocument.presentationml.tags+xml"/>
  <Override PartName="/ppt/tags/tag259.xml" ContentType="application/vnd.openxmlformats-officedocument.presentationml.tags+xml"/>
  <Override PartName="/ppt/tags/tag7.xml" ContentType="application/vnd.openxmlformats-officedocument.presentationml.tags+xml"/>
  <Override PartName="/ppt/tags/tag300.xml" ContentType="application/vnd.openxmlformats-officedocument.presentationml.tags+xml"/>
  <Override PartName="/ppt/tags/tag445.xml" ContentType="application/vnd.openxmlformats-officedocument.presentationml.tags+xml"/>
  <Override PartName="/ppt/slides/slide46.xml" ContentType="application/vnd.openxmlformats-officedocument.presentationml.slide+xml"/>
  <Override PartName="/ppt/tags/tag237.xml" ContentType="application/vnd.openxmlformats-officedocument.presentationml.tags+xml"/>
  <Override PartName="/ppt/tags/tag284.xml" ContentType="application/vnd.openxmlformats-officedocument.presentationml.tags+xml"/>
  <Override PartName="/ppt/tags/tag423.xml" ContentType="application/vnd.openxmlformats-officedocument.presentationml.tags+xml"/>
  <Override PartName="/ppt/tags/tag470.xml" ContentType="application/vnd.openxmlformats-officedocument.presentationml.tags+xml"/>
  <Override PartName="/ppt/slides/slide24.xml" ContentType="application/vnd.openxmlformats-officedocument.presentationml.slide+xml"/>
  <Override PartName="/ppt/tags/tag59.xml" ContentType="application/vnd.openxmlformats-officedocument.presentationml.tags+xml"/>
  <Override PartName="/ppt/tags/tag215.xml" ContentType="application/vnd.openxmlformats-officedocument.presentationml.tags+xml"/>
  <Override PartName="/ppt/tags/tag262.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84.xml" ContentType="application/vnd.openxmlformats-officedocument.presentationml.tags+xml"/>
  <Override PartName="/ppt/slideLayouts/slideLayout23.xml" ContentType="application/vnd.openxmlformats-officedocument.presentationml.slideLayout+xml"/>
  <Override PartName="/ppt/tags/tag199.xml" ContentType="application/vnd.openxmlformats-officedocument.presentationml.tags+xml"/>
  <Override PartName="/ppt/notesSlides/notesSlide15.xml" ContentType="application/vnd.openxmlformats-officedocument.presentationml.notesSlide+xml"/>
  <Override PartName="/ppt/tags/tag338.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177.xml" ContentType="application/vnd.openxmlformats-officedocument.presentationml.tags+xml"/>
  <Override PartName="/ppt/tags/tag240.xml" ContentType="application/vnd.openxmlformats-officedocument.presentationml.tags+xml"/>
  <Override PartName="/ppt/tags/tag15.xml" ContentType="application/vnd.openxmlformats-officedocument.presentationml.tags+xml"/>
  <Override PartName="/ppt/tags/tag62.xml" ContentType="application/vnd.openxmlformats-officedocument.presentationml.tags+xml"/>
  <Override PartName="/ppt/tags/tag316.xml" ContentType="application/vnd.openxmlformats-officedocument.presentationml.tags+xml"/>
  <Override PartName="/ppt/tags/tag363.xml" ContentType="application/vnd.openxmlformats-officedocument.presentationml.tags+xml"/>
  <Override PartName="/ppt/tags/tag40.xml" ContentType="application/vnd.openxmlformats-officedocument.presentationml.tags+xml"/>
  <Override PartName="/ppt/tags/tag108.xml" ContentType="application/vnd.openxmlformats-officedocument.presentationml.tags+xml"/>
  <Override PartName="/ppt/tags/tag155.xml" ContentType="application/vnd.openxmlformats-officedocument.presentationml.tags+xml"/>
  <Override PartName="/ppt/notesSlides/notesSlide6.xml" ContentType="application/vnd.openxmlformats-officedocument.presentationml.notesSlide+xml"/>
  <Override PartName="/ppt/tags/tag341.xml" ContentType="application/vnd.openxmlformats-officedocument.presentationml.tags+xml"/>
  <Override PartName="/ppt/tags/tag439.xml" ContentType="application/vnd.openxmlformats-officedocument.presentationml.tags+xml"/>
  <Override PartName="/ppt/tags/tag133.xml" ContentType="application/vnd.openxmlformats-officedocument.presentationml.tags+xml"/>
  <Override PartName="/ppt/tags/tag180.xml" ContentType="application/vnd.openxmlformats-officedocument.presentationml.tags+xml"/>
  <Override PartName="/ppt/tags/tag278.xml" ContentType="application/vnd.openxmlformats-officedocument.presentationml.tags+xml"/>
  <Override PartName="/ppt/tags/tag417.xml" ContentType="application/vnd.openxmlformats-officedocument.presentationml.tags+xml"/>
  <Override PartName="/ppt/slideLayouts/slideLayout39.xml" ContentType="application/vnd.openxmlformats-officedocument.presentationml.slideLayout+xml"/>
  <Override PartName="/ppt/tags/tag209.xml" ContentType="application/vnd.openxmlformats-officedocument.presentationml.tags+xml"/>
  <Override PartName="/ppt/tags/tag256.xml" ContentType="application/vnd.openxmlformats-officedocument.presentationml.tags+xml"/>
  <Override PartName="/ppt/tags/tag464.xml" ContentType="application/vnd.openxmlformats-officedocument.presentationml.tags+xml"/>
  <Override PartName="/ppt/slides/slide18.xml" ContentType="application/vnd.openxmlformats-officedocument.presentationml.slide+xml"/>
  <Override PartName="/ppt/slideLayouts/slideLayout17.xml" ContentType="application/vnd.openxmlformats-officedocument.presentationml.slideLayout+xml"/>
  <Override PartName="/ppt/tags/tag4.xml" ContentType="application/vnd.openxmlformats-officedocument.presentationml.tags+xml"/>
  <Override PartName="/ppt/tags/tag111.xml" ContentType="application/vnd.openxmlformats-officedocument.presentationml.tags+xml"/>
  <Override PartName="/ppt/tags/tag442.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234.xml" ContentType="application/vnd.openxmlformats-officedocument.presentationml.tags+xml"/>
  <Override PartName="/ppt/tags/tag281.xml" ContentType="application/vnd.openxmlformats-officedocument.presentationml.tags+xml"/>
  <Override PartName="/ppt/tags/tag379.xml" ContentType="application/vnd.openxmlformats-officedocument.presentationml.tags+xml"/>
  <Override PartName="/ppt/tags/tag56.xml" ContentType="application/vnd.openxmlformats-officedocument.presentationml.tags+xml"/>
  <Override PartName="/ppt/tags/tag357.xml" ContentType="application/vnd.openxmlformats-officedocument.presentationml.tags+xml"/>
  <Override PartName="/ppt/tags/tag420.xml" ContentType="application/vnd.openxmlformats-officedocument.presentationml.tags+xml"/>
  <Override PartName="/ppt/slides/slide21.xml" ContentType="application/vnd.openxmlformats-officedocument.presentationml.slide+xml"/>
  <Override PartName="/ppt/slideLayouts/slideLayout20.xml" ContentType="application/vnd.openxmlformats-officedocument.presentationml.slideLayout+xml"/>
  <Override PartName="/ppt/tags/tag149.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335.xml" ContentType="application/vnd.openxmlformats-officedocument.presentationml.tags+xml"/>
  <Override PartName="/ppt/tags/tag382.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174.xml" ContentType="application/vnd.openxmlformats-officedocument.presentationml.tags+xml"/>
  <Override PartName="/ppt/tags/tag313.xml" ContentType="application/vnd.openxmlformats-officedocument.presentationml.tags+xml"/>
  <Override PartName="/ppt/tags/tag360.xml" ContentType="application/vnd.openxmlformats-officedocument.presentationml.tags+xml"/>
  <Override PartName="/ppt/tags/tag458.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7" r:id="rId2"/>
  </p:sldMasterIdLst>
  <p:notesMasterIdLst>
    <p:notesMasterId r:id="rId65"/>
  </p:notesMasterIdLst>
  <p:sldIdLst>
    <p:sldId id="258" r:id="rId3"/>
    <p:sldId id="264" r:id="rId4"/>
    <p:sldId id="265" r:id="rId5"/>
    <p:sldId id="268" r:id="rId6"/>
    <p:sldId id="283" r:id="rId7"/>
    <p:sldId id="284" r:id="rId8"/>
    <p:sldId id="269" r:id="rId9"/>
    <p:sldId id="291" r:id="rId10"/>
    <p:sldId id="270" r:id="rId11"/>
    <p:sldId id="271"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4" r:id="rId33"/>
    <p:sldId id="315" r:id="rId34"/>
    <p:sldId id="316" r:id="rId35"/>
    <p:sldId id="317" r:id="rId36"/>
    <p:sldId id="318" r:id="rId37"/>
    <p:sldId id="319" r:id="rId38"/>
    <p:sldId id="320"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60" autoAdjust="0"/>
  </p:normalViewPr>
  <p:slideViewPr>
    <p:cSldViewPr>
      <p:cViewPr varScale="1">
        <p:scale>
          <a:sx n="88" d="100"/>
          <a:sy n="88" d="100"/>
        </p:scale>
        <p:origin x="-108" y="-22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noProof="1" smtClean="0"/>
            </a:lvl1pPr>
          </a:lstStyle>
          <a:p>
            <a:pPr>
              <a:defRPr/>
            </a:pPr>
            <a:fld id="{23E9F4E5-1BA4-4CDF-9610-B772EFA6A233}" type="datetimeFigureOut">
              <a:rPr lang="zh-CN" altLang="en-US"/>
              <a:pPr>
                <a:defRPr/>
              </a:pPr>
              <a:t>2020/5/21</a:t>
            </a:fld>
            <a:endParaRPr lang="zh-CN" altLang="en-US"/>
          </a:p>
        </p:txBody>
      </p:sp>
      <p:sp>
        <p:nvSpPr>
          <p:cNvPr id="40964"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p:spPr>
      </p:sp>
      <p:sp>
        <p:nvSpPr>
          <p:cNvPr id="39941" name="备注占位符 4"/>
          <p:cNvSpPr>
            <a:spLocks noGrp="1" noChangeArrowheads="1"/>
          </p:cNvSpPr>
          <p:nvPr>
            <p:ph type="body" sz="quarter" idx="9"/>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smtClean="0"/>
            </a:lvl1pPr>
          </a:lstStyle>
          <a:p>
            <a:pPr>
              <a:defRPr/>
            </a:pPr>
            <a:fld id="{9EBECBBB-99B9-49D7-9621-551FDE3BBC1F}"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41987" name="备注占位符 2"/>
          <p:cNvSpPr>
            <a:spLocks noGrp="1" noChangeArrowheads="1"/>
          </p:cNvSpPr>
          <p:nvPr>
            <p:ph type="body" idx="4294967295"/>
          </p:nvPr>
        </p:nvSpPr>
        <p:spPr/>
        <p:txBody>
          <a:bodyPr/>
          <a:lstStyle/>
          <a:p>
            <a:pPr eaLnBrk="1" hangingPunct="1"/>
            <a:endParaRPr lang="zh-CN" altLang="en-US" smtClean="0"/>
          </a:p>
        </p:txBody>
      </p:sp>
      <p:sp>
        <p:nvSpPr>
          <p:cNvPr id="41988" name="灯片编号占位符 3"/>
          <p:cNvSpPr>
            <a:spLocks noGrp="1" noChangeArrowheads="1"/>
          </p:cNvSpPr>
          <p:nvPr>
            <p:ph type="sldNum" sz="quarter" idx="5"/>
          </p:nvPr>
        </p:nvSpPr>
        <p:spPr bwMode="auto">
          <a:noFill/>
          <a:ln>
            <a:miter lim="800000"/>
          </a:ln>
        </p:spPr>
        <p:txBody>
          <a:bodyPr/>
          <a:lstStyle/>
          <a:p>
            <a:fld id="{A2D1F080-7E26-445D-9FA3-E995E11A6A9D}" type="slidenum">
              <a:rPr lang="zh-CN" altLang="en-US"/>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b="1" kern="100" dirty="0">
                <a:cs typeface="Times New Roman" panose="02020603050405020304"/>
                <a:sym typeface="+mn-ea"/>
              </a:rPr>
              <a:t>  </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b="1" kern="100" dirty="0">
                <a:cs typeface="Times New Roman" panose="02020603050405020304"/>
                <a:sym typeface="+mn-ea"/>
              </a:rPr>
              <a:t>  符合条件但未及时申报享受减征优惠的，可依法申请退税或者抵减以后纳税期的应纳税款。</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44035" name="备注占位符 2"/>
          <p:cNvSpPr>
            <a:spLocks noGrp="1" noChangeArrowheads="1"/>
          </p:cNvSpPr>
          <p:nvPr>
            <p:ph type="body" idx="4294967295"/>
          </p:nvPr>
        </p:nvSpPr>
        <p:spPr/>
        <p:txBody>
          <a:bodyPr/>
          <a:lstStyle/>
          <a:p>
            <a:pPr eaLnBrk="1" hangingPunct="1"/>
            <a:endParaRPr lang="zh-CN" altLang="en-US" smtClean="0"/>
          </a:p>
        </p:txBody>
      </p:sp>
      <p:sp>
        <p:nvSpPr>
          <p:cNvPr id="44036" name="灯片编号占位符 3"/>
          <p:cNvSpPr>
            <a:spLocks noGrp="1" noChangeArrowheads="1"/>
          </p:cNvSpPr>
          <p:nvPr>
            <p:ph type="sldNum" sz="quarter" idx="5"/>
          </p:nvPr>
        </p:nvSpPr>
        <p:spPr bwMode="auto">
          <a:noFill/>
          <a:ln>
            <a:miter lim="800000"/>
          </a:ln>
        </p:spPr>
        <p:txBody>
          <a:bodyPr/>
          <a:lstStyle/>
          <a:p>
            <a:fld id="{A6C551DD-73A0-48E8-B2D2-6F23A2029FAB}" type="slidenum">
              <a:rPr lang="zh-CN" altLang="en-US"/>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44035" name="备注占位符 2"/>
          <p:cNvSpPr>
            <a:spLocks noGrp="1" noChangeArrowheads="1"/>
          </p:cNvSpPr>
          <p:nvPr>
            <p:ph type="body" idx="4294967295"/>
          </p:nvPr>
        </p:nvSpPr>
        <p:spPr/>
        <p:txBody>
          <a:bodyPr/>
          <a:lstStyle/>
          <a:p>
            <a:pPr eaLnBrk="1" hangingPunct="1"/>
            <a:endParaRPr lang="zh-CN" altLang="en-US" smtClean="0"/>
          </a:p>
        </p:txBody>
      </p:sp>
      <p:sp>
        <p:nvSpPr>
          <p:cNvPr id="44036" name="灯片编号占位符 3"/>
          <p:cNvSpPr>
            <a:spLocks noGrp="1" noChangeArrowheads="1"/>
          </p:cNvSpPr>
          <p:nvPr>
            <p:ph type="sldNum" sz="quarter" idx="5"/>
          </p:nvPr>
        </p:nvSpPr>
        <p:spPr bwMode="auto">
          <a:noFill/>
          <a:ln>
            <a:miter lim="800000"/>
          </a:ln>
        </p:spPr>
        <p:txBody>
          <a:bodyPr/>
          <a:lstStyle/>
          <a:p>
            <a:fld id="{A6C551DD-73A0-48E8-B2D2-6F23A2029FAB}" type="slidenum">
              <a:rPr lang="zh-CN" altLang="en-US"/>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44035" name="备注占位符 2"/>
          <p:cNvSpPr>
            <a:spLocks noGrp="1" noChangeArrowheads="1"/>
          </p:cNvSpPr>
          <p:nvPr>
            <p:ph type="body" idx="4294967295"/>
          </p:nvPr>
        </p:nvSpPr>
        <p:spPr/>
        <p:txBody>
          <a:bodyPr/>
          <a:lstStyle/>
          <a:p>
            <a:pPr eaLnBrk="1" hangingPunct="1"/>
            <a:endParaRPr lang="zh-CN" altLang="en-US" smtClean="0"/>
          </a:p>
        </p:txBody>
      </p:sp>
      <p:sp>
        <p:nvSpPr>
          <p:cNvPr id="44036" name="灯片编号占位符 3"/>
          <p:cNvSpPr>
            <a:spLocks noGrp="1" noChangeArrowheads="1"/>
          </p:cNvSpPr>
          <p:nvPr>
            <p:ph type="sldNum" sz="quarter" idx="5"/>
          </p:nvPr>
        </p:nvSpPr>
        <p:spPr bwMode="auto">
          <a:noFill/>
          <a:ln>
            <a:miter lim="800000"/>
          </a:ln>
        </p:spPr>
        <p:txBody>
          <a:bodyPr/>
          <a:lstStyle/>
          <a:p>
            <a:fld id="{A6C551DD-73A0-48E8-B2D2-6F23A2029FAB}" type="slidenum">
              <a:rPr lang="zh-CN" altLang="en-US"/>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44035" name="备注占位符 2"/>
          <p:cNvSpPr>
            <a:spLocks noGrp="1" noChangeArrowheads="1"/>
          </p:cNvSpPr>
          <p:nvPr>
            <p:ph type="body" idx="4294967295"/>
          </p:nvPr>
        </p:nvSpPr>
        <p:spPr/>
        <p:txBody>
          <a:bodyPr/>
          <a:lstStyle/>
          <a:p>
            <a:pPr eaLnBrk="1" hangingPunct="1"/>
            <a:endParaRPr lang="zh-CN" altLang="en-US" smtClean="0"/>
          </a:p>
        </p:txBody>
      </p:sp>
      <p:sp>
        <p:nvSpPr>
          <p:cNvPr id="44036" name="灯片编号占位符 3"/>
          <p:cNvSpPr>
            <a:spLocks noGrp="1" noChangeArrowheads="1"/>
          </p:cNvSpPr>
          <p:nvPr>
            <p:ph type="sldNum" sz="quarter" idx="5"/>
          </p:nvPr>
        </p:nvSpPr>
        <p:spPr bwMode="auto">
          <a:noFill/>
          <a:ln>
            <a:miter lim="800000"/>
          </a:ln>
        </p:spPr>
        <p:txBody>
          <a:bodyPr/>
          <a:lstStyle/>
          <a:p>
            <a:fld id="{A6C551DD-73A0-48E8-B2D2-6F23A2029FAB}" type="slidenum">
              <a:rPr lang="zh-CN" altLang="en-US"/>
              <a:pPr/>
              <a:t>7</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44035" name="备注占位符 2"/>
          <p:cNvSpPr>
            <a:spLocks noGrp="1" noChangeArrowheads="1"/>
          </p:cNvSpPr>
          <p:nvPr>
            <p:ph type="body" idx="4294967295"/>
          </p:nvPr>
        </p:nvSpPr>
        <p:spPr/>
        <p:txBody>
          <a:bodyPr/>
          <a:lstStyle/>
          <a:p>
            <a:pPr eaLnBrk="1" hangingPunct="1"/>
            <a:endParaRPr lang="zh-CN" altLang="en-US" smtClean="0"/>
          </a:p>
        </p:txBody>
      </p:sp>
      <p:sp>
        <p:nvSpPr>
          <p:cNvPr id="44036" name="灯片编号占位符 3"/>
          <p:cNvSpPr>
            <a:spLocks noGrp="1" noChangeArrowheads="1"/>
          </p:cNvSpPr>
          <p:nvPr>
            <p:ph type="sldNum" sz="quarter" idx="5"/>
          </p:nvPr>
        </p:nvSpPr>
        <p:spPr bwMode="auto">
          <a:noFill/>
          <a:ln>
            <a:miter lim="800000"/>
          </a:ln>
        </p:spPr>
        <p:txBody>
          <a:bodyPr/>
          <a:lstStyle/>
          <a:p>
            <a:fld id="{A6C551DD-73A0-48E8-B2D2-6F23A2029FAB}" type="slidenum">
              <a:rPr lang="zh-CN" altLang="en-US"/>
              <a:pPr/>
              <a:t>8</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44035" name="备注占位符 2"/>
          <p:cNvSpPr>
            <a:spLocks noGrp="1" noChangeArrowheads="1"/>
          </p:cNvSpPr>
          <p:nvPr>
            <p:ph type="body" idx="4294967295"/>
          </p:nvPr>
        </p:nvSpPr>
        <p:spPr/>
        <p:txBody>
          <a:bodyPr/>
          <a:lstStyle/>
          <a:p>
            <a:pPr eaLnBrk="1" hangingPunct="1"/>
            <a:endParaRPr lang="zh-CN" altLang="en-US" smtClean="0"/>
          </a:p>
        </p:txBody>
      </p:sp>
      <p:sp>
        <p:nvSpPr>
          <p:cNvPr id="44036" name="灯片编号占位符 3"/>
          <p:cNvSpPr>
            <a:spLocks noGrp="1" noChangeArrowheads="1"/>
          </p:cNvSpPr>
          <p:nvPr>
            <p:ph type="sldNum" sz="quarter" idx="5"/>
          </p:nvPr>
        </p:nvSpPr>
        <p:spPr bwMode="auto">
          <a:noFill/>
          <a:ln>
            <a:miter lim="800000"/>
          </a:ln>
        </p:spPr>
        <p:txBody>
          <a:bodyPr/>
          <a:lstStyle/>
          <a:p>
            <a:fld id="{A6C551DD-73A0-48E8-B2D2-6F23A2029FAB}" type="slidenum">
              <a:rPr lang="zh-CN" altLang="en-US"/>
              <a:pPr/>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ChangeArrowheads="1" noTextEdit="1"/>
          </p:cNvSpPr>
          <p:nvPr>
            <p:ph type="sldImg" idx="4294967295"/>
          </p:nvPr>
        </p:nvSpPr>
        <p:spPr>
          <a:xfrm>
            <a:off x="685800" y="1143000"/>
            <a:ext cx="5486400" cy="3086100"/>
          </a:xfrm>
          <a:ln>
            <a:miter lim="800000"/>
          </a:ln>
        </p:spPr>
      </p:sp>
      <p:sp>
        <p:nvSpPr>
          <p:cNvPr id="44035" name="备注占位符 2"/>
          <p:cNvSpPr>
            <a:spLocks noGrp="1" noChangeArrowheads="1"/>
          </p:cNvSpPr>
          <p:nvPr>
            <p:ph type="body" idx="4294967295"/>
          </p:nvPr>
        </p:nvSpPr>
        <p:spPr/>
        <p:txBody>
          <a:bodyPr/>
          <a:lstStyle/>
          <a:p>
            <a:pPr eaLnBrk="1" hangingPunct="1"/>
            <a:endParaRPr lang="zh-CN" altLang="en-US" smtClean="0"/>
          </a:p>
        </p:txBody>
      </p:sp>
      <p:sp>
        <p:nvSpPr>
          <p:cNvPr id="44036" name="灯片编号占位符 3"/>
          <p:cNvSpPr>
            <a:spLocks noGrp="1" noChangeArrowheads="1"/>
          </p:cNvSpPr>
          <p:nvPr>
            <p:ph type="sldNum" sz="quarter" idx="5"/>
          </p:nvPr>
        </p:nvSpPr>
        <p:spPr bwMode="auto">
          <a:noFill/>
          <a:ln>
            <a:miter lim="800000"/>
          </a:ln>
        </p:spPr>
        <p:txBody>
          <a:bodyPr/>
          <a:lstStyle/>
          <a:p>
            <a:fld id="{A6C551DD-73A0-48E8-B2D2-6F23A2029FAB}" type="slidenum">
              <a:rPr lang="zh-CN" altLang="en-US"/>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ppt/slideLayouts/ppt/slideLayouts/ppt/slideLayouts/ppt/slideLayouts/ppt/slideLayouts/ppt/slideLayouts/NULL" TargetMode="Externa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50.xml"/><Relationship Id="rId7" Type="http://schemas.openxmlformats.org/officeDocument/2006/relationships/image" Target="../media/image2.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slideMaster" Target="../slideMasters/slideMaster1.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ppt/slideLayouts/ppt/slideLayouts/ppt/slideLayouts/ppt/slideLayouts/ppt/slideLayouts/ppt/slideLayouts/NULL" TargetMode="Externa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png"/><Relationship Id="rId5" Type="http://schemas.openxmlformats.org/officeDocument/2006/relationships/slideMaster" Target="../slideMasters/slideMaster1.xml"/><Relationship Id="rId4" Type="http://schemas.openxmlformats.org/officeDocument/2006/relationships/tags" Target="../tags/tag56.xml"/></Relationships>
</file>

<file path=ppt/slideLayouts/_rels/slideLayout12.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59.xml"/><Relationship Id="rId7" Type="http://schemas.openxmlformats.org/officeDocument/2006/relationships/image" Target="../media/image2.png"/><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slideMaster" Target="../slideMasters/slideMaster1.xml"/><Relationship Id="rId5" Type="http://schemas.openxmlformats.org/officeDocument/2006/relationships/tags" Target="../tags/tag61.xml"/><Relationship Id="rId4" Type="http://schemas.openxmlformats.org/officeDocument/2006/relationships/tags" Target="../tags/tag60.xml"/><Relationship Id="rId9"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10" Type="http://schemas.openxmlformats.org/officeDocument/2006/relationships/image" Target="../media/image3.png"/><Relationship Id="rId4" Type="http://schemas.openxmlformats.org/officeDocument/2006/relationships/tags" Target="../tags/tag65.xml"/><Relationship Id="rId9" Type="http://schemas.openxmlformats.org/officeDocument/2006/relationships/image" Target="ppt/slideLayouts/ppt/slideLayouts/ppt/slideLayouts/ppt/slideLayouts/ppt/slideLayouts/ppt/slideLayouts/NULL" TargetMode="External"/></Relationships>
</file>

<file path=ppt/slideLayouts/_rels/slideLayout14.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70.xml"/><Relationship Id="rId7" Type="http://schemas.openxmlformats.org/officeDocument/2006/relationships/image" Target="../media/image2.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1.xml"/><Relationship Id="rId5" Type="http://schemas.openxmlformats.org/officeDocument/2006/relationships/tags" Target="../tags/tag72.xml"/><Relationship Id="rId4" Type="http://schemas.openxmlformats.org/officeDocument/2006/relationships/tags" Target="../tags/tag7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75.xml"/><Relationship Id="rId7"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10" Type="http://schemas.openxmlformats.org/officeDocument/2006/relationships/image" Target="../media/image3.png"/><Relationship Id="rId4" Type="http://schemas.openxmlformats.org/officeDocument/2006/relationships/tags" Target="../tags/tag76.xml"/><Relationship Id="rId9" Type="http://schemas.openxmlformats.org/officeDocument/2006/relationships/image" Target="ppt/slideLayouts/ppt/slideLayouts/ppt/slideLayouts/ppt/slideLayouts/ppt/slideLayouts/ppt/slideLayouts/NULL" TargetMode="Externa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1.xml"/><Relationship Id="rId7" Type="http://schemas.openxmlformats.org/officeDocument/2006/relationships/slideMaster" Target="../slideMasters/slideMaster1.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10" Type="http://schemas.openxmlformats.org/officeDocument/2006/relationships/image" Target="../media/image3.png"/><Relationship Id="rId4" Type="http://schemas.openxmlformats.org/officeDocument/2006/relationships/tags" Target="../tags/tag82.xml"/><Relationship Id="rId9" Type="http://schemas.openxmlformats.org/officeDocument/2006/relationships/image" Target="ppt/slideLayouts/ppt/slideLayouts/ppt/slideLayouts/ppt/slideLayouts/ppt/slideLayouts/ppt/slideLayouts/NULL" TargetMode="Externa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87.xml"/><Relationship Id="rId7" Type="http://schemas.openxmlformats.org/officeDocument/2006/relationships/slideMaster" Target="../slideMasters/slideMaster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10" Type="http://schemas.openxmlformats.org/officeDocument/2006/relationships/image" Target="../media/image3.png"/><Relationship Id="rId4" Type="http://schemas.openxmlformats.org/officeDocument/2006/relationships/tags" Target="../tags/tag88.xml"/><Relationship Id="rId9" Type="http://schemas.openxmlformats.org/officeDocument/2006/relationships/image" Target="ppt/slideLayouts/ppt/slideLayouts/ppt/slideLayouts/ppt/slideLayouts/ppt/slideLayouts/ppt/slideLayouts/NULL"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93.xml"/><Relationship Id="rId7"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10" Type="http://schemas.openxmlformats.org/officeDocument/2006/relationships/image" Target="../media/image3.png"/><Relationship Id="rId4" Type="http://schemas.openxmlformats.org/officeDocument/2006/relationships/tags" Target="../tags/tag94.xml"/><Relationship Id="rId9" Type="http://schemas.openxmlformats.org/officeDocument/2006/relationships/image" Target="ppt/slideLayouts/ppt/slideLayouts/ppt/slideLayouts/ppt/slideLayouts/ppt/slideLayouts/ppt/slideLayouts/NULL" TargetMode="Externa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5.xml"/><Relationship Id="rId7" Type="http://schemas.openxmlformats.org/officeDocument/2006/relationships/image" Target="ppt/slideLayouts/ppt/slideLayouts/ppt/slideLayouts/ppt/slideLayouts/ppt/slideLayouts/ppt/slideLayouts/NULL" TargetMode="Externa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png"/><Relationship Id="rId5" Type="http://schemas.openxmlformats.org/officeDocument/2006/relationships/slideMaster" Target="../slideMasters/slideMaster2.xml"/><Relationship Id="rId4" Type="http://schemas.openxmlformats.org/officeDocument/2006/relationships/tags" Target="../tags/tag106.xml"/></Relationships>
</file>

<file path=ppt/slideLayouts/_rels/slideLayout2.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13.xml"/><Relationship Id="rId7" Type="http://schemas.openxmlformats.org/officeDocument/2006/relationships/image" Target="../media/image2.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Master" Target="../slideMasters/slideMaster1.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109.xml"/><Relationship Id="rId7" Type="http://schemas.openxmlformats.org/officeDocument/2006/relationships/image" Target="../media/image2.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slideMaster" Target="../slideMasters/slideMaster2.xml"/><Relationship Id="rId5" Type="http://schemas.openxmlformats.org/officeDocument/2006/relationships/tags" Target="../tags/tag111.xml"/><Relationship Id="rId4" Type="http://schemas.openxmlformats.org/officeDocument/2006/relationships/tags" Target="../tags/tag110.xml"/><Relationship Id="rId9"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image" Target="ppt/slideLayouts/ppt/slideLayouts/ppt/slideLayouts/ppt/slideLayouts/ppt/slideLayouts/ppt/slideLayouts/NULL" TargetMode="Externa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4.png"/><Relationship Id="rId5" Type="http://schemas.openxmlformats.org/officeDocument/2006/relationships/slideMaster" Target="../slideMasters/slideMaster2.xml"/><Relationship Id="rId4" Type="http://schemas.openxmlformats.org/officeDocument/2006/relationships/tags" Target="../tags/tag115.xml"/></Relationships>
</file>

<file path=ppt/slideLayouts/_rels/slideLayout22.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118.xml"/><Relationship Id="rId7" Type="http://schemas.openxmlformats.org/officeDocument/2006/relationships/image" Target="../media/image2.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Master" Target="../slideMasters/slideMaster2.xml"/><Relationship Id="rId5" Type="http://schemas.openxmlformats.org/officeDocument/2006/relationships/tags" Target="../tags/tag120.xml"/><Relationship Id="rId4" Type="http://schemas.openxmlformats.org/officeDocument/2006/relationships/tags" Target="../tags/tag119.xml"/><Relationship Id="rId9"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123.xml"/><Relationship Id="rId7" Type="http://schemas.openxmlformats.org/officeDocument/2006/relationships/image" Target="../media/image2.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2.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128.xml"/><Relationship Id="rId7" Type="http://schemas.openxmlformats.org/officeDocument/2006/relationships/image" Target="../media/image5.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slideMaster" Target="../slideMasters/slideMaster2.xml"/><Relationship Id="rId5" Type="http://schemas.openxmlformats.org/officeDocument/2006/relationships/tags" Target="../tags/tag130.xml"/><Relationship Id="rId4" Type="http://schemas.openxmlformats.org/officeDocument/2006/relationships/tags" Target="../tags/tag129.xml"/><Relationship Id="rId9"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136.xml"/><Relationship Id="rId7" Type="http://schemas.openxmlformats.org/officeDocument/2006/relationships/image" Target="../media/image2.pn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Master" Target="../slideMasters/slideMaster2.xml"/><Relationship Id="rId5" Type="http://schemas.openxmlformats.org/officeDocument/2006/relationships/tags" Target="../tags/tag138.xml"/><Relationship Id="rId4" Type="http://schemas.openxmlformats.org/officeDocument/2006/relationships/tags" Target="../tags/tag137.xml"/><Relationship Id="rId9"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141.xml"/><Relationship Id="rId7" Type="http://schemas.openxmlformats.org/officeDocument/2006/relationships/image" Target="../media/image2.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slideMaster" Target="../slideMasters/slideMaster2.xml"/><Relationship Id="rId5" Type="http://schemas.openxmlformats.org/officeDocument/2006/relationships/tags" Target="../tags/tag143.xml"/><Relationship Id="rId4" Type="http://schemas.openxmlformats.org/officeDocument/2006/relationships/tags" Target="../tags/tag142.xml"/><Relationship Id="rId9"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146.xml"/><Relationship Id="rId7" Type="http://schemas.openxmlformats.org/officeDocument/2006/relationships/image" Target="../media/image2.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slideMaster" Target="../slideMasters/slideMaster2.xml"/><Relationship Id="rId5" Type="http://schemas.openxmlformats.org/officeDocument/2006/relationships/tags" Target="../tags/tag148.xml"/><Relationship Id="rId4" Type="http://schemas.openxmlformats.org/officeDocument/2006/relationships/tags" Target="../tags/tag147.xml"/><Relationship Id="rId9"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51.xml"/><Relationship Id="rId7" Type="http://schemas.openxmlformats.org/officeDocument/2006/relationships/image" Target="ppt/slideLayouts/ppt/slideLayouts/ppt/slideLayouts/ppt/slideLayouts/ppt/slideLayouts/ppt/slideLayouts/NULL" TargetMode="Externa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1.png"/><Relationship Id="rId5" Type="http://schemas.openxmlformats.org/officeDocument/2006/relationships/slideMaster" Target="../slideMasters/slideMaster2.xml"/><Relationship Id="rId4" Type="http://schemas.openxmlformats.org/officeDocument/2006/relationships/tags" Target="../tags/tag15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8.xml"/><Relationship Id="rId7" Type="http://schemas.openxmlformats.org/officeDocument/2006/relationships/image" Target="ppt/slideLayouts/ppt/slideLayouts/ppt/slideLayouts/ppt/slideLayouts/ppt/slideLayouts/ppt/slideLayouts/NULL" TargetMode="Externa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4.png"/><Relationship Id="rId5" Type="http://schemas.openxmlformats.org/officeDocument/2006/relationships/slideMaster" Target="../slideMasters/slideMaster1.xml"/><Relationship Id="rId4" Type="http://schemas.openxmlformats.org/officeDocument/2006/relationships/tags" Target="../tags/tag19.xml"/></Relationships>
</file>

<file path=ppt/slideLayouts/_rels/slideLayout30.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155.xml"/><Relationship Id="rId7" Type="http://schemas.openxmlformats.org/officeDocument/2006/relationships/image" Target="../media/image2.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Master" Target="../slideMasters/slideMaster2.xml"/><Relationship Id="rId5" Type="http://schemas.openxmlformats.org/officeDocument/2006/relationships/tags" Target="../tags/tag157.xml"/><Relationship Id="rId4" Type="http://schemas.openxmlformats.org/officeDocument/2006/relationships/tags" Target="../tags/tag156.xml"/><Relationship Id="rId9" Type="http://schemas.openxmlformats.org/officeDocument/2006/relationships/image" Target="../media/image3.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60.xml"/><Relationship Id="rId7" Type="http://schemas.openxmlformats.org/officeDocument/2006/relationships/slideMaster" Target="../slideMasters/slideMaster2.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5" Type="http://schemas.openxmlformats.org/officeDocument/2006/relationships/tags" Target="../tags/tag162.xml"/><Relationship Id="rId10" Type="http://schemas.openxmlformats.org/officeDocument/2006/relationships/image" Target="../media/image3.png"/><Relationship Id="rId4" Type="http://schemas.openxmlformats.org/officeDocument/2006/relationships/tags" Target="../tags/tag161.xml"/><Relationship Id="rId9" Type="http://schemas.openxmlformats.org/officeDocument/2006/relationships/image" Target="ppt/slideLayouts/ppt/slideLayouts/ppt/slideLayouts/ppt/slideLayouts/ppt/slideLayouts/ppt/slideLayouts/NULL" TargetMode="External"/></Relationships>
</file>

<file path=ppt/slideLayouts/_rels/slideLayout32.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166.xml"/><Relationship Id="rId7" Type="http://schemas.openxmlformats.org/officeDocument/2006/relationships/image" Target="../media/image2.pn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Master" Target="../slideMasters/slideMaster2.xml"/><Relationship Id="rId5" Type="http://schemas.openxmlformats.org/officeDocument/2006/relationships/tags" Target="../tags/tag168.xml"/><Relationship Id="rId4" Type="http://schemas.openxmlformats.org/officeDocument/2006/relationships/tags" Target="../tags/tag167.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1.xml"/><Relationship Id="rId7" Type="http://schemas.openxmlformats.org/officeDocument/2006/relationships/slideMaster" Target="../slideMasters/slideMaster2.xml"/><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5" Type="http://schemas.openxmlformats.org/officeDocument/2006/relationships/tags" Target="../tags/tag173.xml"/><Relationship Id="rId10" Type="http://schemas.openxmlformats.org/officeDocument/2006/relationships/image" Target="../media/image3.png"/><Relationship Id="rId4" Type="http://schemas.openxmlformats.org/officeDocument/2006/relationships/tags" Target="../tags/tag172.xml"/><Relationship Id="rId9" Type="http://schemas.openxmlformats.org/officeDocument/2006/relationships/image" Target="ppt/slideLayouts/ppt/slideLayouts/ppt/slideLayouts/ppt/slideLayouts/ppt/slideLayouts/ppt/slideLayouts/NULL" TargetMode="External"/></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7.xml"/><Relationship Id="rId7" Type="http://schemas.openxmlformats.org/officeDocument/2006/relationships/slideMaster" Target="../slideMasters/slideMaster2.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tags" Target="../tags/tag180.xml"/><Relationship Id="rId5" Type="http://schemas.openxmlformats.org/officeDocument/2006/relationships/tags" Target="../tags/tag179.xml"/><Relationship Id="rId10" Type="http://schemas.openxmlformats.org/officeDocument/2006/relationships/image" Target="../media/image3.png"/><Relationship Id="rId4" Type="http://schemas.openxmlformats.org/officeDocument/2006/relationships/tags" Target="../tags/tag178.xml"/><Relationship Id="rId9" Type="http://schemas.openxmlformats.org/officeDocument/2006/relationships/image" Target="ppt/slideLayouts/ppt/slideLayouts/ppt/slideLayouts/ppt/slideLayouts/ppt/slideLayouts/ppt/slideLayouts/NULL" TargetMode="Externa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83.xml"/><Relationship Id="rId7" Type="http://schemas.openxmlformats.org/officeDocument/2006/relationships/slideMaster" Target="../slideMasters/slideMaster2.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5" Type="http://schemas.openxmlformats.org/officeDocument/2006/relationships/tags" Target="../tags/tag185.xml"/><Relationship Id="rId10" Type="http://schemas.openxmlformats.org/officeDocument/2006/relationships/image" Target="../media/image3.png"/><Relationship Id="rId4" Type="http://schemas.openxmlformats.org/officeDocument/2006/relationships/tags" Target="../tags/tag184.xml"/><Relationship Id="rId9" Type="http://schemas.openxmlformats.org/officeDocument/2006/relationships/image" Target="ppt/slideLayouts/ppt/slideLayouts/ppt/slideLayouts/ppt/slideLayouts/ppt/slideLayouts/ppt/slideLayouts/NULL" TargetMode="External"/></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189.xml"/><Relationship Id="rId7" Type="http://schemas.openxmlformats.org/officeDocument/2006/relationships/slideMaster" Target="../slideMasters/slideMaster2.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tags" Target="../tags/tag192.xml"/><Relationship Id="rId5" Type="http://schemas.openxmlformats.org/officeDocument/2006/relationships/tags" Target="../tags/tag191.xml"/><Relationship Id="rId10" Type="http://schemas.openxmlformats.org/officeDocument/2006/relationships/image" Target="../media/image3.png"/><Relationship Id="rId4" Type="http://schemas.openxmlformats.org/officeDocument/2006/relationships/tags" Target="../tags/tag190.xml"/><Relationship Id="rId9" Type="http://schemas.openxmlformats.org/officeDocument/2006/relationships/image" Target="ppt/slideLayouts/ppt/slideLayouts/ppt/slideLayouts/ppt/slideLayouts/ppt/slideLayouts/ppt/slideLayouts/NULL" TargetMode="Externa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200.xml"/><Relationship Id="rId13" Type="http://schemas.openxmlformats.org/officeDocument/2006/relationships/image" Target="../media/image8.png"/><Relationship Id="rId3" Type="http://schemas.openxmlformats.org/officeDocument/2006/relationships/tags" Target="../tags/tag195.xml"/><Relationship Id="rId7" Type="http://schemas.openxmlformats.org/officeDocument/2006/relationships/tags" Target="../tags/tag199.xml"/><Relationship Id="rId12" Type="http://schemas.openxmlformats.org/officeDocument/2006/relationships/slideMaster" Target="../slideMasters/slideMaster2.xml"/><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tags" Target="../tags/tag198.xml"/><Relationship Id="rId11" Type="http://schemas.openxmlformats.org/officeDocument/2006/relationships/tags" Target="../tags/tag203.xml"/><Relationship Id="rId5" Type="http://schemas.openxmlformats.org/officeDocument/2006/relationships/tags" Target="../tags/tag197.xml"/><Relationship Id="rId15" Type="http://schemas.openxmlformats.org/officeDocument/2006/relationships/image" Target="../media/image10.png"/><Relationship Id="rId10" Type="http://schemas.openxmlformats.org/officeDocument/2006/relationships/tags" Target="../tags/tag202.xml"/><Relationship Id="rId4" Type="http://schemas.openxmlformats.org/officeDocument/2006/relationships/tags" Target="../tags/tag196.xml"/><Relationship Id="rId9" Type="http://schemas.openxmlformats.org/officeDocument/2006/relationships/tags" Target="../tags/tag201.xml"/><Relationship Id="rId14" Type="http://schemas.openxmlformats.org/officeDocument/2006/relationships/image" Target="../media/image9.png"/></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211.xml"/><Relationship Id="rId13" Type="http://schemas.openxmlformats.org/officeDocument/2006/relationships/image" Target="../media/image8.png"/><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slideMaster" Target="../slideMasters/slideMaster2.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tags" Target="../tags/tag214.xml"/><Relationship Id="rId5" Type="http://schemas.openxmlformats.org/officeDocument/2006/relationships/tags" Target="../tags/tag208.xml"/><Relationship Id="rId15" Type="http://schemas.openxmlformats.org/officeDocument/2006/relationships/image" Target="../media/image10.png"/><Relationship Id="rId10" Type="http://schemas.openxmlformats.org/officeDocument/2006/relationships/tags" Target="../tags/tag213.xml"/><Relationship Id="rId4" Type="http://schemas.openxmlformats.org/officeDocument/2006/relationships/tags" Target="../tags/tag207.xml"/><Relationship Id="rId9" Type="http://schemas.openxmlformats.org/officeDocument/2006/relationships/tags" Target="../tags/tag212.xml"/><Relationship Id="rId1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22.xml"/><Relationship Id="rId7" Type="http://schemas.openxmlformats.org/officeDocument/2006/relationships/image" Target="../media/image2.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4" Type="http://schemas.openxmlformats.org/officeDocument/2006/relationships/tags" Target="../tags/tag23.xml"/><Relationship Id="rId9"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27.xml"/><Relationship Id="rId7" Type="http://schemas.openxmlformats.org/officeDocument/2006/relationships/image" Target="../media/image2.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32.xml"/><Relationship Id="rId7" Type="http://schemas.openxmlformats.org/officeDocument/2006/relationships/image" Target="../media/image5.png"/><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1.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40.xml"/><Relationship Id="rId7" Type="http://schemas.openxmlformats.org/officeDocument/2006/relationships/image" Target="../media/image2.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1.xml"/><Relationship Id="rId5" Type="http://schemas.openxmlformats.org/officeDocument/2006/relationships/tags" Target="../tags/tag42.xml"/><Relationship Id="rId4" Type="http://schemas.openxmlformats.org/officeDocument/2006/relationships/tags" Target="../tags/tag41.xml"/><Relationship Id="rId9"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8" Type="http://schemas.openxmlformats.org/officeDocument/2006/relationships/image" Target="ppt/slideLayouts/ppt/slideLayouts/ppt/slideLayouts/ppt/slideLayouts/ppt/slideLayouts/ppt/slideLayouts/NULL" TargetMode="External"/><Relationship Id="rId3" Type="http://schemas.openxmlformats.org/officeDocument/2006/relationships/tags" Target="../tags/tag45.xml"/><Relationship Id="rId7" Type="http://schemas.openxmlformats.org/officeDocument/2006/relationships/image" Target="../media/image2.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Master" Target="../slideMasters/slideMaster1.xml"/><Relationship Id="rId5" Type="http://schemas.openxmlformats.org/officeDocument/2006/relationships/tags" Target="../tags/tag47.xml"/><Relationship Id="rId4" Type="http://schemas.openxmlformats.org/officeDocument/2006/relationships/tags" Target="../tags/tag46.xml"/><Relationship Id="rId9"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solidFill>
          <a:srgbClr val="F2F2F2"/>
        </a:solidFill>
        <a:effectLst/>
      </p:bgPr>
    </p:bg>
    <p:spTree>
      <p:nvGrpSpPr>
        <p:cNvPr id="1" name=""/>
        <p:cNvGrpSpPr/>
        <p:nvPr/>
      </p:nvGrpSpPr>
      <p:grpSpPr>
        <a:xfrm>
          <a:off x="0" y="0"/>
          <a:ext cx="0" cy="0"/>
          <a:chOff x="0" y="0"/>
          <a:chExt cx="0" cy="0"/>
        </a:xfrm>
      </p:grpSpPr>
      <p:pic>
        <p:nvPicPr>
          <p:cNvPr id="4" name="图片 4" descr="C:/Users/1V994W2/PycharmProjects/PPT_Background_Generation/pic_temp/pic_sup.png"/>
          <p:cNvPicPr>
            <a:picLocks noChangeArrowheads="1"/>
          </p:cNvPicPr>
          <p:nvPr userDrawn="1">
            <p:custDataLst>
              <p:tags r:id="rId1"/>
            </p:custDataLst>
          </p:nvPr>
        </p:nvPicPr>
        <p:blipFill>
          <a:blip r:embed="rId6" r:link="rId7"/>
          <a:srcRect/>
          <a:stretch>
            <a:fillRect/>
          </a:stretch>
        </p:blipFill>
        <p:spPr bwMode="auto">
          <a:xfrm>
            <a:off x="0" y="0"/>
            <a:ext cx="9144000" cy="5143500"/>
          </a:xfrm>
          <a:prstGeom prst="rect">
            <a:avLst/>
          </a:prstGeom>
          <a:noFill/>
          <a:ln w="9525">
            <a:noFill/>
            <a:miter lim="800000"/>
            <a:headEnd/>
            <a:tailEnd/>
          </a:ln>
        </p:spPr>
      </p:pic>
      <p:sp>
        <p:nvSpPr>
          <p:cNvPr id="3" name="标题 2"/>
          <p:cNvSpPr>
            <a:spLocks noGrp="1"/>
          </p:cNvSpPr>
          <p:nvPr>
            <p:ph type="ctrTitle" idx="14"/>
          </p:nvPr>
        </p:nvSpPr>
        <p:spPr>
          <a:xfrm>
            <a:off x="5211527" y="1603295"/>
            <a:ext cx="3619024" cy="1659255"/>
          </a:xfrm>
        </p:spPr>
        <p:txBody>
          <a:bodyPr lIns="0" tIns="0" rIns="0" bIns="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solidFill>
                <a:latin typeface="Arial" panose="020B0604020202020204" pitchFamily="34" charset="0"/>
                <a:ea typeface="汉仪旗黑-85S" pitchFamily="18" charset="-122"/>
              </a:defRPr>
            </a:lvl1pPr>
          </a:lstStyle>
          <a:p>
            <a:r>
              <a:rPr lang="zh-CN" altLang="en-US" noProof="1" smtClean="0"/>
              <a:t>单击此处编辑母版标题样式</a:t>
            </a:r>
            <a:endParaRPr lang="zh-CN" altLang="en-US" noProof="1"/>
          </a:p>
        </p:txBody>
      </p:sp>
      <p:sp>
        <p:nvSpPr>
          <p:cNvPr id="2" name="副标题 1"/>
          <p:cNvSpPr>
            <a:spLocks noGrp="1"/>
          </p:cNvSpPr>
          <p:nvPr>
            <p:ph type="subTitle" idx="13"/>
          </p:nvPr>
        </p:nvSpPr>
        <p:spPr>
          <a:xfrm>
            <a:off x="5269154" y="3262551"/>
            <a:ext cx="1339928" cy="277654"/>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noProof="1" smtClean="0"/>
              <a:t>单击此处编辑母版副标题样式</a:t>
            </a:r>
            <a:endParaRPr lang="zh-CN" altLang="en-US" noProof="1"/>
          </a:p>
        </p:txBody>
      </p:sp>
      <p:sp>
        <p:nvSpPr>
          <p:cNvPr id="5" name="日期占位符 15"/>
          <p:cNvSpPr>
            <a:spLocks noGrp="1"/>
          </p:cNvSpPr>
          <p:nvPr>
            <p:ph type="dt" sz="half" idx="15"/>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5A0330E3-5490-4E1C-BB73-9BCB5DF86D6C}" type="datetimeFigureOut">
              <a:rPr lang="zh-CN" altLang="en-US"/>
              <a:pPr>
                <a:defRPr/>
              </a:pPr>
              <a:t>2020/5/21</a:t>
            </a:fld>
            <a:endParaRPr lang="zh-CN" altLang="en-US"/>
          </a:p>
        </p:txBody>
      </p:sp>
      <p:sp>
        <p:nvSpPr>
          <p:cNvPr id="6" name="页脚占位符 16"/>
          <p:cNvSpPr>
            <a:spLocks noGrp="1"/>
          </p:cNvSpPr>
          <p:nvPr>
            <p:ph type="ftr" sz="quarter" idx="16"/>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7" name="灯片编号占位符 17"/>
          <p:cNvSpPr>
            <a:spLocks noGrp="1"/>
          </p:cNvSpPr>
          <p:nvPr>
            <p:ph type="sldNum" sz="quarter" idx="17"/>
            <p:custDataLst>
              <p:tags r:id="rId4"/>
            </p:custDataLst>
          </p:nvPr>
        </p:nvSpPr>
        <p:spPr/>
        <p:txBody>
          <a:bodyPr/>
          <a:lstStyle>
            <a:lvl1pPr>
              <a:defRPr smtClean="0"/>
            </a:lvl1pPr>
          </a:lstStyle>
          <a:p>
            <a:pPr>
              <a:defRPr/>
            </a:pPr>
            <a:fld id="{93EA27C0-BE4D-4BD7-8F39-D5481098DDA3}"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3" name="图片 7" descr="C:/Users/1V994W2/PycharmProjects/PPT_Background_Generation/pic_temp/0_pic_quater_right_down.png"/>
          <p:cNvPicPr>
            <a:picLocks noChangeArrowheads="1"/>
          </p:cNvPicPr>
          <p:nvPr userDrawn="1">
            <p:custDataLst>
              <p:tags r:id="rId1"/>
            </p:custDataLst>
          </p:nvPr>
        </p:nvPicPr>
        <p:blipFill>
          <a:blip r:embed="rId7" r:link="rId8"/>
          <a:srcRect/>
          <a:stretch>
            <a:fillRect/>
          </a:stretch>
        </p:blipFill>
        <p:spPr bwMode="auto">
          <a:xfrm>
            <a:off x="0" y="0"/>
            <a:ext cx="539750" cy="511969"/>
          </a:xfrm>
          <a:prstGeom prst="rect">
            <a:avLst/>
          </a:prstGeom>
          <a:noFill/>
          <a:ln w="9525">
            <a:noFill/>
            <a:miter lim="800000"/>
            <a:headEnd/>
            <a:tailEnd/>
          </a:ln>
        </p:spPr>
      </p:pic>
      <p:pic>
        <p:nvPicPr>
          <p:cNvPr id="4" name="图片 5" descr="C:/Users/1V994W2/PycharmProjects/PPT_Background_Generation/pic_temp/1_pic_quater_left_down.png"/>
          <p:cNvPicPr>
            <a:picLocks noChangeArrowheads="1"/>
          </p:cNvPicPr>
          <p:nvPr userDrawn="1">
            <p:custDataLst>
              <p:tags r:id="rId2"/>
            </p:custDataLst>
          </p:nvPr>
        </p:nvPicPr>
        <p:blipFill>
          <a:blip r:embed="rId9" r:link="rId8"/>
          <a:srcRect/>
          <a:stretch>
            <a:fillRect/>
          </a:stretch>
        </p:blipFill>
        <p:spPr bwMode="auto">
          <a:xfrm>
            <a:off x="8604250" y="0"/>
            <a:ext cx="539750" cy="395288"/>
          </a:xfrm>
          <a:prstGeom prst="rect">
            <a:avLst/>
          </a:prstGeom>
          <a:noFill/>
          <a:ln w="9525">
            <a:noFill/>
            <a:miter lim="800000"/>
            <a:headEnd/>
            <a:tailEnd/>
          </a:ln>
        </p:spPr>
      </p:pic>
      <p:sp>
        <p:nvSpPr>
          <p:cNvPr id="7" name="内容占位符 6"/>
          <p:cNvSpPr>
            <a:spLocks noGrp="1"/>
          </p:cNvSpPr>
          <p:nvPr>
            <p:ph sz="quarter" idx="13"/>
          </p:nvPr>
        </p:nvSpPr>
        <p:spPr>
          <a:xfrm>
            <a:off x="502448" y="714382"/>
            <a:ext cx="8139178" cy="4041680"/>
          </a:xfrm>
        </p:spPr>
        <p:txBody>
          <a:bodyPr>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2"/>
          <p:cNvSpPr>
            <a:spLocks noGrp="1"/>
          </p:cNvSpPr>
          <p:nvPr>
            <p:ph type="dt" sz="half" idx="14"/>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FBC14F9E-A684-44EA-81CE-AD4B93E529B7}" type="datetimeFigureOut">
              <a:rPr lang="zh-CN" altLang="en-US"/>
              <a:pPr>
                <a:defRPr/>
              </a:pPr>
              <a:t>2020/5/21</a:t>
            </a:fld>
            <a:endParaRPr lang="zh-CN" altLang="en-US"/>
          </a:p>
        </p:txBody>
      </p:sp>
      <p:sp>
        <p:nvSpPr>
          <p:cNvPr id="6" name="页脚占位符 3"/>
          <p:cNvSpPr>
            <a:spLocks noGrp="1"/>
          </p:cNvSpPr>
          <p:nvPr>
            <p:ph type="ftr" sz="quarter" idx="15"/>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4"/>
          <p:cNvSpPr>
            <a:spLocks noGrp="1"/>
          </p:cNvSpPr>
          <p:nvPr>
            <p:ph type="sldNum" sz="quarter" idx="16"/>
            <p:custDataLst>
              <p:tags r:id="rId5"/>
            </p:custDataLst>
          </p:nvPr>
        </p:nvSpPr>
        <p:spPr/>
        <p:txBody>
          <a:bodyPr/>
          <a:lstStyle>
            <a:lvl1pPr>
              <a:defRPr smtClean="0"/>
            </a:lvl1pPr>
          </a:lstStyle>
          <a:p>
            <a:pPr>
              <a:defRPr/>
            </a:pPr>
            <a:fld id="{2D7A365C-50D1-4CDC-8700-3C430001081E}"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bwMode="auto">
      <p:bgPr>
        <a:solidFill>
          <a:schemeClr val="tx2"/>
        </a:solidFill>
        <a:effectLst/>
      </p:bgPr>
    </p:bg>
    <p:spTree>
      <p:nvGrpSpPr>
        <p:cNvPr id="1" name=""/>
        <p:cNvGrpSpPr/>
        <p:nvPr/>
      </p:nvGrpSpPr>
      <p:grpSpPr>
        <a:xfrm>
          <a:off x="0" y="0"/>
          <a:ext cx="0" cy="0"/>
          <a:chOff x="0" y="0"/>
          <a:chExt cx="0" cy="0"/>
        </a:xfrm>
      </p:grpSpPr>
      <p:pic>
        <p:nvPicPr>
          <p:cNvPr id="4" name="图片 5" descr="C:/Users/1V994W2/PycharmProjects/PPT_Background_Generation/pic_temp/pic_sup.png"/>
          <p:cNvPicPr>
            <a:picLocks noChangeArrowheads="1"/>
          </p:cNvPicPr>
          <p:nvPr userDrawn="1">
            <p:custDataLst>
              <p:tags r:id="rId1"/>
            </p:custDataLst>
          </p:nvPr>
        </p:nvPicPr>
        <p:blipFill>
          <a:blip r:embed="rId6" r:link="rId7"/>
          <a:srcRect/>
          <a:stretch>
            <a:fillRect/>
          </a:stretch>
        </p:blipFill>
        <p:spPr bwMode="auto">
          <a:xfrm>
            <a:off x="0" y="0"/>
            <a:ext cx="9144000" cy="5143500"/>
          </a:xfrm>
          <a:prstGeom prst="rect">
            <a:avLst/>
          </a:prstGeom>
          <a:noFill/>
          <a:ln w="9525">
            <a:noFill/>
            <a:miter lim="800000"/>
            <a:headEnd/>
            <a:tailEnd/>
          </a:ln>
        </p:spPr>
      </p:pic>
      <p:sp>
        <p:nvSpPr>
          <p:cNvPr id="7" name="文本占位符 6"/>
          <p:cNvSpPr>
            <a:spLocks noGrp="1"/>
          </p:cNvSpPr>
          <p:nvPr>
            <p:ph type="body" idx="14"/>
          </p:nvPr>
        </p:nvSpPr>
        <p:spPr>
          <a:xfrm>
            <a:off x="5241847" y="2949179"/>
            <a:ext cx="3269933" cy="277654"/>
          </a:xfrm>
        </p:spPr>
        <p:txBody>
          <a:bodyPr lIns="0" tIns="0" rIns="0" bIns="0">
            <a:normAutofit/>
          </a:bodyPr>
          <a:lstStyle>
            <a:lvl1pPr marL="0" marR="0" indent="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微软雅黑" panose="020B0503020204020204" charset="-122"/>
              </a:defRPr>
            </a:lvl1pPr>
          </a:lstStyle>
          <a:p>
            <a:pPr lvl="0"/>
            <a:r>
              <a:rPr lang="zh-CN" altLang="en-US" noProof="1" smtClean="0"/>
              <a:t>单击此处编辑母版文本样式</a:t>
            </a:r>
          </a:p>
        </p:txBody>
      </p:sp>
      <p:sp>
        <p:nvSpPr>
          <p:cNvPr id="2" name="标题 1"/>
          <p:cNvSpPr>
            <a:spLocks noGrp="1"/>
          </p:cNvSpPr>
          <p:nvPr>
            <p:ph type="title" idx="13"/>
          </p:nvPr>
        </p:nvSpPr>
        <p:spPr>
          <a:xfrm>
            <a:off x="5241847" y="1916668"/>
            <a:ext cx="3269933" cy="879158"/>
          </a:xfrm>
        </p:spPr>
        <p:txBody>
          <a:bodyPr lIns="0" tIns="0" rIns="0" bIns="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solidFill>
                <a:latin typeface="Arial" panose="020B0604020202020204" pitchFamily="34" charset="0"/>
                <a:ea typeface="汉仪旗黑-85S" pitchFamily="18" charset="-122"/>
              </a:defRPr>
            </a:lvl1pPr>
          </a:lstStyle>
          <a:p>
            <a:r>
              <a:rPr lang="zh-CN" altLang="en-US" noProof="1" smtClean="0"/>
              <a:t>单击此处编辑母版标题样式</a:t>
            </a:r>
            <a:endParaRPr lang="zh-CN" altLang="en-US" noProof="1"/>
          </a:p>
        </p:txBody>
      </p:sp>
      <p:sp>
        <p:nvSpPr>
          <p:cNvPr id="5" name="日期占位符 2"/>
          <p:cNvSpPr>
            <a:spLocks noGrp="1"/>
          </p:cNvSpPr>
          <p:nvPr>
            <p:ph type="dt" sz="half" idx="15"/>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4E3E3F59-4394-4417-A757-8092C831E8F2}" type="datetimeFigureOut">
              <a:rPr lang="zh-CN" altLang="en-US"/>
              <a:pPr>
                <a:defRPr/>
              </a:pPr>
              <a:t>2020/5/21</a:t>
            </a:fld>
            <a:endParaRPr lang="zh-CN" altLang="en-US"/>
          </a:p>
        </p:txBody>
      </p:sp>
      <p:sp>
        <p:nvSpPr>
          <p:cNvPr id="6" name="页脚占位符 3"/>
          <p:cNvSpPr>
            <a:spLocks noGrp="1"/>
          </p:cNvSpPr>
          <p:nvPr>
            <p:ph type="ftr" sz="quarter" idx="16"/>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4"/>
          <p:cNvSpPr>
            <a:spLocks noGrp="1"/>
          </p:cNvSpPr>
          <p:nvPr>
            <p:ph type="sldNum" sz="quarter" idx="17"/>
            <p:custDataLst>
              <p:tags r:id="rId4"/>
            </p:custDataLst>
          </p:nvPr>
        </p:nvSpPr>
        <p:spPr/>
        <p:txBody>
          <a:bodyPr/>
          <a:lstStyle>
            <a:lvl1pPr>
              <a:defRPr smtClean="0"/>
            </a:lvl1pPr>
          </a:lstStyle>
          <a:p>
            <a:pPr>
              <a:defRPr/>
            </a:pPr>
            <a:fld id="{F79ADEE4-7DCF-4D7F-AB57-D2066C53744A}"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3" name="组合 7"/>
          <p:cNvGrpSpPr/>
          <p:nvPr userDrawn="1"/>
        </p:nvGrpSpPr>
        <p:grpSpPr bwMode="auto">
          <a:xfrm>
            <a:off x="0" y="0"/>
            <a:ext cx="9144000" cy="511969"/>
            <a:chOff x="0" y="0"/>
            <a:chExt cx="12192000" cy="681881"/>
          </a:xfrm>
        </p:grpSpPr>
        <p:pic>
          <p:nvPicPr>
            <p:cNvPr id="4" name="图片 6" descr="C:/Users/1V994W2/PycharmProjects/PPT_Background_Generation/pic_temp/0_pic_quater_right_down.png"/>
            <p:cNvPicPr>
              <a:picLocks noChangeArrowheads="1"/>
            </p:cNvPicPr>
            <p:nvPr userDrawn="1">
              <p:custDataLst>
                <p:tags r:id="rId4"/>
              </p:custDataLst>
            </p:nvPr>
          </p:nvPicPr>
          <p:blipFill>
            <a:blip r:embed="rId7" r:link="rId8"/>
            <a:srcRect/>
            <a:stretch>
              <a:fillRect/>
            </a:stretch>
          </p:blipFill>
          <p:spPr bwMode="auto">
            <a:xfrm>
              <a:off x="0" y="0"/>
              <a:ext cx="720090" cy="681881"/>
            </a:xfrm>
            <a:prstGeom prst="rect">
              <a:avLst/>
            </a:prstGeom>
            <a:noFill/>
            <a:ln w="9525">
              <a:noFill/>
              <a:miter lim="800000"/>
              <a:headEnd/>
              <a:tailEnd/>
            </a:ln>
          </p:spPr>
        </p:pic>
        <p:pic>
          <p:nvPicPr>
            <p:cNvPr id="5" name="图片 5" descr="C:/Users/1V994W2/PycharmProjects/PPT_Background_Generation/pic_temp/1_pic_quater_left_down.png"/>
            <p:cNvPicPr>
              <a:picLocks noChangeArrowheads="1"/>
            </p:cNvPicPr>
            <p:nvPr userDrawn="1">
              <p:custDataLst>
                <p:tags r:id="rId5"/>
              </p:custDataLst>
            </p:nvPr>
          </p:nvPicPr>
          <p:blipFill>
            <a:blip r:embed="rId9" r:link="rId8"/>
            <a:srcRect/>
            <a:stretch>
              <a:fillRect/>
            </a:stretch>
          </p:blipFill>
          <p:spPr bwMode="auto">
            <a:xfrm>
              <a:off x="11471910" y="0"/>
              <a:ext cx="720090" cy="527700"/>
            </a:xfrm>
            <a:prstGeom prst="rect">
              <a:avLst/>
            </a:prstGeom>
            <a:noFill/>
            <a:ln w="9525">
              <a:noFill/>
              <a:miter lim="800000"/>
              <a:headEnd/>
              <a:tailEnd/>
            </a:ln>
          </p:spPr>
        </p:pic>
      </p:grpSp>
      <p:sp>
        <p:nvSpPr>
          <p:cNvPr id="2" name="标题 1"/>
          <p:cNvSpPr>
            <a:spLocks noGrp="1"/>
          </p:cNvSpPr>
          <p:nvPr>
            <p:ph type="title"/>
          </p:nvPr>
        </p:nvSpPr>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noProof="1"/>
              <a:t>单击此处编辑母版标题样式</a:t>
            </a:r>
          </a:p>
        </p:txBody>
      </p:sp>
      <p:sp>
        <p:nvSpPr>
          <p:cNvPr id="6" name="日期占位符 2"/>
          <p:cNvSpPr>
            <a:spLocks noGrp="1"/>
          </p:cNvSpPr>
          <p:nvPr>
            <p:ph type="dt" sz="half" idx="10"/>
            <p:custDataLst>
              <p:tags r:id="rId1"/>
            </p:custDataLst>
          </p:nvPr>
        </p:nvSpPr>
        <p:spPr/>
        <p:txBody>
          <a:bodyPr/>
          <a:lstStyle>
            <a:lvl1pPr>
              <a:defRPr smtClean="0">
                <a:latin typeface="Arial" panose="020B0604020202020204" pitchFamily="34" charset="0"/>
                <a:ea typeface="微软雅黑" panose="020B0503020204020204" charset="-122"/>
              </a:defRPr>
            </a:lvl1pPr>
          </a:lstStyle>
          <a:p>
            <a:pPr>
              <a:defRPr/>
            </a:pPr>
            <a:fld id="{46DA7B59-DE96-4328-B801-644D0D521D32}" type="datetimeFigureOut">
              <a:rPr lang="zh-CN" altLang="en-US"/>
              <a:pPr>
                <a:defRPr/>
              </a:pPr>
              <a:t>2020/5/21</a:t>
            </a:fld>
            <a:endParaRPr lang="zh-CN" altLang="en-US"/>
          </a:p>
        </p:txBody>
      </p:sp>
      <p:sp>
        <p:nvSpPr>
          <p:cNvPr id="7" name="页脚占位符 3"/>
          <p:cNvSpPr>
            <a:spLocks noGrp="1"/>
          </p:cNvSpPr>
          <p:nvPr>
            <p:ph type="ftr" sz="quarter" idx="11"/>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4"/>
          <p:cNvSpPr>
            <a:spLocks noGrp="1"/>
          </p:cNvSpPr>
          <p:nvPr>
            <p:ph type="sldNum" sz="quarter" idx="12"/>
            <p:custDataLst>
              <p:tags r:id="rId3"/>
            </p:custDataLst>
          </p:nvPr>
        </p:nvSpPr>
        <p:spPr/>
        <p:txBody>
          <a:bodyPr/>
          <a:lstStyle>
            <a:lvl1pPr>
              <a:defRPr smtClean="0"/>
            </a:lvl1pPr>
          </a:lstStyle>
          <a:p>
            <a:pPr>
              <a:defRPr/>
            </a:pPr>
            <a:fld id="{84604F18-500F-4F23-962C-9051DB51D2F2}"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219075" y="227410"/>
            <a:ext cx="8705850" cy="468868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5" name="组合 5"/>
          <p:cNvGrpSpPr/>
          <p:nvPr userDrawn="1"/>
        </p:nvGrpSpPr>
        <p:grpSpPr bwMode="auto">
          <a:xfrm>
            <a:off x="0" y="0"/>
            <a:ext cx="9144000" cy="511969"/>
            <a:chOff x="0" y="0"/>
            <a:chExt cx="12192000" cy="681881"/>
          </a:xfrm>
        </p:grpSpPr>
        <p:pic>
          <p:nvPicPr>
            <p:cNvPr id="6" name="图片 8" descr="C:/Users/1V994W2/PycharmProjects/PPT_Background_Generation/pic_temp/0_pic_quater_right_down.png"/>
            <p:cNvPicPr>
              <a:picLocks noChangeArrowheads="1"/>
            </p:cNvPicPr>
            <p:nvPr userDrawn="1">
              <p:custDataLst>
                <p:tags r:id="rId5"/>
              </p:custDataLst>
            </p:nvPr>
          </p:nvPicPr>
          <p:blipFill>
            <a:blip r:embed="rId8" r:link="rId9"/>
            <a:srcRect/>
            <a:stretch>
              <a:fillRect/>
            </a:stretch>
          </p:blipFill>
          <p:spPr bwMode="auto">
            <a:xfrm>
              <a:off x="0" y="0"/>
              <a:ext cx="720090" cy="681881"/>
            </a:xfrm>
            <a:prstGeom prst="rect">
              <a:avLst/>
            </a:prstGeom>
            <a:noFill/>
            <a:ln w="9525">
              <a:noFill/>
              <a:miter lim="800000"/>
              <a:headEnd/>
              <a:tailEnd/>
            </a:ln>
          </p:spPr>
        </p:pic>
        <p:pic>
          <p:nvPicPr>
            <p:cNvPr id="8" name="图片 10" descr="C:/Users/1V994W2/PycharmProjects/PPT_Background_Generation/pic_temp/1_pic_quater_left_down.png"/>
            <p:cNvPicPr>
              <a:picLocks noChangeArrowheads="1"/>
            </p:cNvPicPr>
            <p:nvPr userDrawn="1">
              <p:custDataLst>
                <p:tags r:id="rId6"/>
              </p:custDataLst>
            </p:nvPr>
          </p:nvPicPr>
          <p:blipFill>
            <a:blip r:embed="rId10" r:link="rId9"/>
            <a:srcRect/>
            <a:stretch>
              <a:fillRect/>
            </a:stretch>
          </p:blipFill>
          <p:spPr bwMode="auto">
            <a:xfrm>
              <a:off x="11471910" y="0"/>
              <a:ext cx="720090" cy="527700"/>
            </a:xfrm>
            <a:prstGeom prst="rect">
              <a:avLst/>
            </a:prstGeom>
            <a:noFill/>
            <a:ln w="9525">
              <a:noFill/>
              <a:miter lim="800000"/>
              <a:headEnd/>
              <a:tailEnd/>
            </a:ln>
          </p:spPr>
        </p:pic>
      </p:grpSp>
      <p:sp>
        <p:nvSpPr>
          <p:cNvPr id="2" name="标题 1"/>
          <p:cNvSpPr>
            <a:spLocks noGrp="1"/>
          </p:cNvSpPr>
          <p:nvPr>
            <p:ph type="title"/>
          </p:nvPr>
        </p:nvSpPr>
        <p:spPr>
          <a:xfrm>
            <a:off x="961200" y="936900"/>
            <a:ext cx="7219800" cy="542700"/>
          </a:xfrm>
        </p:spPr>
        <p:txBody>
          <a:bodyP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noProof="1" smtClean="0"/>
              <a:t>单击此处编辑母版标题样式</a:t>
            </a:r>
            <a:endParaRPr lang="zh-CN" altLang="en-US" noProof="1"/>
          </a:p>
        </p:txBody>
      </p:sp>
      <p:sp>
        <p:nvSpPr>
          <p:cNvPr id="7" name="内容占位符 6"/>
          <p:cNvSpPr>
            <a:spLocks noGrp="1"/>
          </p:cNvSpPr>
          <p:nvPr>
            <p:ph sz="quarter" idx="13"/>
          </p:nvPr>
        </p:nvSpPr>
        <p:spPr>
          <a:xfrm>
            <a:off x="960835" y="1622700"/>
            <a:ext cx="7219950" cy="25839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日期占位符 2"/>
          <p:cNvSpPr>
            <a:spLocks noGrp="1"/>
          </p:cNvSpPr>
          <p:nvPr>
            <p:ph type="dt" sz="half" idx="14"/>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465F65DE-896E-4131-B3CE-387C78FB014D}" type="datetimeFigureOut">
              <a:rPr lang="zh-CN" altLang="en-US"/>
              <a:pPr>
                <a:defRPr/>
              </a:pPr>
              <a:t>2020/5/21</a:t>
            </a:fld>
            <a:endParaRPr lang="zh-CN" altLang="en-US"/>
          </a:p>
        </p:txBody>
      </p:sp>
      <p:sp>
        <p:nvSpPr>
          <p:cNvPr id="10" name="页脚占位符 3"/>
          <p:cNvSpPr>
            <a:spLocks noGrp="1"/>
          </p:cNvSpPr>
          <p:nvPr>
            <p:ph type="ftr" sz="quarter"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6"/>
            <p:custDataLst>
              <p:tags r:id="rId4"/>
            </p:custDataLst>
          </p:nvPr>
        </p:nvSpPr>
        <p:spPr/>
        <p:txBody>
          <a:bodyPr/>
          <a:lstStyle>
            <a:lvl1pPr>
              <a:defRPr smtClean="0"/>
            </a:lvl1pPr>
          </a:lstStyle>
          <a:p>
            <a:pPr>
              <a:defRPr/>
            </a:pPr>
            <a:fld id="{23824736-E617-4996-AB32-89695CFF7D4C}"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 y="0"/>
            <a:ext cx="3617913" cy="51435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pic>
        <p:nvPicPr>
          <p:cNvPr id="6" name="图片 7" descr="C:/Users/1V994W2/PycharmProjects/PPT_Background_Generation/pic_temp/0_pic_quater_right_down.png"/>
          <p:cNvPicPr>
            <a:picLocks noChangeArrowheads="1"/>
          </p:cNvPicPr>
          <p:nvPr userDrawn="1">
            <p:custDataLst>
              <p:tags r:id="rId2"/>
            </p:custDataLst>
          </p:nvPr>
        </p:nvPicPr>
        <p:blipFill>
          <a:blip r:embed="rId7" r:link="rId8"/>
          <a:srcRect/>
          <a:stretch>
            <a:fillRect/>
          </a:stretch>
        </p:blipFill>
        <p:spPr bwMode="auto">
          <a:xfrm>
            <a:off x="8604250" y="0"/>
            <a:ext cx="539750" cy="511969"/>
          </a:xfrm>
          <a:prstGeom prst="rect">
            <a:avLst/>
          </a:prstGeom>
          <a:noFill/>
          <a:ln w="9525">
            <a:noFill/>
            <a:miter lim="800000"/>
            <a:headEnd/>
            <a:tailEnd/>
          </a:ln>
        </p:spPr>
      </p:pic>
      <p:sp>
        <p:nvSpPr>
          <p:cNvPr id="2" name="标题 1"/>
          <p:cNvSpPr>
            <a:spLocks noGrp="1"/>
          </p:cNvSpPr>
          <p:nvPr>
            <p:ph type="title"/>
          </p:nvPr>
        </p:nvSpPr>
        <p:spPr>
          <a:xfrm>
            <a:off x="437400" y="577800"/>
            <a:ext cx="2970000" cy="661500"/>
          </a:xfrm>
        </p:spPr>
        <p:txBody>
          <a:bodyPr>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noProof="1" smtClean="0"/>
              <a:t>单击此处编辑母版标题样式</a:t>
            </a:r>
            <a:endParaRPr lang="zh-CN" altLang="en-US" noProof="1"/>
          </a:p>
        </p:txBody>
      </p:sp>
      <p:sp>
        <p:nvSpPr>
          <p:cNvPr id="7" name="文本占位符 6"/>
          <p:cNvSpPr>
            <a:spLocks noGrp="1"/>
          </p:cNvSpPr>
          <p:nvPr>
            <p:ph type="body" sz="quarter" idx="13"/>
          </p:nvPr>
        </p:nvSpPr>
        <p:spPr>
          <a:xfrm>
            <a:off x="440100" y="1323000"/>
            <a:ext cx="2967300" cy="30699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内容占位符 8"/>
          <p:cNvSpPr>
            <a:spLocks noGrp="1"/>
          </p:cNvSpPr>
          <p:nvPr>
            <p:ph sz="quarter" idx="14"/>
          </p:nvPr>
        </p:nvSpPr>
        <p:spPr>
          <a:xfrm>
            <a:off x="3825900" y="577454"/>
            <a:ext cx="4860000" cy="3815953"/>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8" name="日期占位符 2"/>
          <p:cNvSpPr>
            <a:spLocks noGrp="1"/>
          </p:cNvSpPr>
          <p:nvPr>
            <p:ph type="dt" sz="half" idx="15"/>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05D4DCB7-298B-4684-B559-0CF4737AEC36}" type="datetimeFigureOut">
              <a:rPr lang="zh-CN" altLang="en-US"/>
              <a:pPr>
                <a:defRPr/>
              </a:pPr>
              <a:t>2020/5/21</a:t>
            </a:fld>
            <a:endParaRPr lang="zh-CN" altLang="en-US"/>
          </a:p>
        </p:txBody>
      </p:sp>
      <p:sp>
        <p:nvSpPr>
          <p:cNvPr id="10" name="页脚占位符 3"/>
          <p:cNvSpPr>
            <a:spLocks noGrp="1"/>
          </p:cNvSpPr>
          <p:nvPr>
            <p:ph type="ftr"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7"/>
            <p:custDataLst>
              <p:tags r:id="rId5"/>
            </p:custDataLst>
          </p:nvPr>
        </p:nvSpPr>
        <p:spPr/>
        <p:txBody>
          <a:bodyPr/>
          <a:lstStyle>
            <a:lvl1pPr>
              <a:defRPr smtClean="0"/>
            </a:lvl1pPr>
          </a:lstStyle>
          <a:p>
            <a:pPr>
              <a:defRPr/>
            </a:pPr>
            <a:fld id="{079F1B24-1578-45DB-9933-163A4E591552}"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0" y="0"/>
            <a:ext cx="9144000" cy="19978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6" name="组合 5"/>
          <p:cNvGrpSpPr/>
          <p:nvPr userDrawn="1"/>
        </p:nvGrpSpPr>
        <p:grpSpPr bwMode="auto">
          <a:xfrm>
            <a:off x="0" y="0"/>
            <a:ext cx="9144000" cy="511969"/>
            <a:chOff x="0" y="0"/>
            <a:chExt cx="12192000" cy="681881"/>
          </a:xfrm>
        </p:grpSpPr>
        <p:pic>
          <p:nvPicPr>
            <p:cNvPr id="8" name="图片 9" descr="C:/Users/1V994W2/PycharmProjects/PPT_Background_Generation/pic_temp/0_pic_quater_right_down.png"/>
            <p:cNvPicPr>
              <a:picLocks noChangeArrowheads="1"/>
            </p:cNvPicPr>
            <p:nvPr userDrawn="1">
              <p:custDataLst>
                <p:tags r:id="rId5"/>
              </p:custDataLst>
            </p:nvPr>
          </p:nvPicPr>
          <p:blipFill>
            <a:blip r:embed="rId8" r:link="rId9"/>
            <a:srcRect/>
            <a:stretch>
              <a:fillRect/>
            </a:stretch>
          </p:blipFill>
          <p:spPr bwMode="auto">
            <a:xfrm>
              <a:off x="0" y="0"/>
              <a:ext cx="720090" cy="681881"/>
            </a:xfrm>
            <a:prstGeom prst="rect">
              <a:avLst/>
            </a:prstGeom>
            <a:noFill/>
            <a:ln w="9525">
              <a:noFill/>
              <a:miter lim="800000"/>
              <a:headEnd/>
              <a:tailEnd/>
            </a:ln>
          </p:spPr>
        </p:pic>
        <p:pic>
          <p:nvPicPr>
            <p:cNvPr id="10" name="图片 7" descr="C:/Users/1V994W2/PycharmProjects/PPT_Background_Generation/pic_temp/1_pic_quater_left_down.png"/>
            <p:cNvPicPr>
              <a:picLocks noChangeArrowheads="1"/>
            </p:cNvPicPr>
            <p:nvPr userDrawn="1">
              <p:custDataLst>
                <p:tags r:id="rId6"/>
              </p:custDataLst>
            </p:nvPr>
          </p:nvPicPr>
          <p:blipFill>
            <a:blip r:embed="rId10" r:link="rId9"/>
            <a:srcRect/>
            <a:stretch>
              <a:fillRect/>
            </a:stretch>
          </p:blipFill>
          <p:spPr bwMode="auto">
            <a:xfrm>
              <a:off x="11471910" y="0"/>
              <a:ext cx="720090" cy="527700"/>
            </a:xfrm>
            <a:prstGeom prst="rect">
              <a:avLst/>
            </a:prstGeom>
            <a:noFill/>
            <a:ln w="9525">
              <a:noFill/>
              <a:miter lim="800000"/>
              <a:headEnd/>
              <a:tailEnd/>
            </a:ln>
          </p:spPr>
        </p:pic>
      </p:grpSp>
      <p:sp>
        <p:nvSpPr>
          <p:cNvPr id="2" name="标题 1"/>
          <p:cNvSpPr>
            <a:spLocks noGrp="1"/>
          </p:cNvSpPr>
          <p:nvPr>
            <p:ph type="title"/>
          </p:nvPr>
        </p:nvSpPr>
        <p:spPr>
          <a:xfrm>
            <a:off x="459000" y="585900"/>
            <a:ext cx="8232300" cy="469800"/>
          </a:xfrm>
        </p:spPr>
        <p:txBody>
          <a:bodyP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noProof="1"/>
              <a:t>单击此处编辑母版标题样式</a:t>
            </a:r>
          </a:p>
        </p:txBody>
      </p:sp>
      <p:sp>
        <p:nvSpPr>
          <p:cNvPr id="7" name="文本占位符 6"/>
          <p:cNvSpPr>
            <a:spLocks noGrp="1"/>
          </p:cNvSpPr>
          <p:nvPr>
            <p:ph type="body" sz="quarter" idx="13"/>
          </p:nvPr>
        </p:nvSpPr>
        <p:spPr>
          <a:xfrm>
            <a:off x="459000" y="1244700"/>
            <a:ext cx="8231981" cy="621000"/>
          </a:xfrm>
        </p:spPr>
        <p:txBody>
          <a:bodyPr>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noProof="1"/>
              <a:t>单击此处编辑母版文本样式</a:t>
            </a:r>
          </a:p>
        </p:txBody>
      </p:sp>
      <p:sp>
        <p:nvSpPr>
          <p:cNvPr id="9" name="内容占位符 8"/>
          <p:cNvSpPr>
            <a:spLocks noGrp="1"/>
          </p:cNvSpPr>
          <p:nvPr>
            <p:ph sz="quarter" idx="14"/>
          </p:nvPr>
        </p:nvSpPr>
        <p:spPr>
          <a:xfrm>
            <a:off x="459581" y="2106000"/>
            <a:ext cx="8224200" cy="25731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1" name="日期占位符 2"/>
          <p:cNvSpPr>
            <a:spLocks noGrp="1"/>
          </p:cNvSpPr>
          <p:nvPr>
            <p:ph type="dt" sz="half" idx="15"/>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1475ABDB-4162-40D8-8C71-910AC6DBCF4A}" type="datetimeFigureOut">
              <a:rPr lang="zh-CN" altLang="en-US"/>
              <a:pPr>
                <a:defRPr/>
              </a:pPr>
              <a:t>2020/5/21</a:t>
            </a:fld>
            <a:endParaRPr lang="zh-CN" altLang="en-US"/>
          </a:p>
        </p:txBody>
      </p:sp>
      <p:sp>
        <p:nvSpPr>
          <p:cNvPr id="12" name="页脚占位符 3"/>
          <p:cNvSpPr>
            <a:spLocks noGrp="1"/>
          </p:cNvSpPr>
          <p:nvPr>
            <p:ph type="ftr" sz="quarter" idx="16"/>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3" name="灯片编号占位符 4"/>
          <p:cNvSpPr>
            <a:spLocks noGrp="1"/>
          </p:cNvSpPr>
          <p:nvPr>
            <p:ph type="sldNum" sz="quarter" idx="17"/>
            <p:custDataLst>
              <p:tags r:id="rId4"/>
            </p:custDataLst>
          </p:nvPr>
        </p:nvSpPr>
        <p:spPr/>
        <p:txBody>
          <a:bodyPr/>
          <a:lstStyle>
            <a:lvl1pPr>
              <a:defRPr smtClean="0"/>
            </a:lvl1pPr>
          </a:lstStyle>
          <a:p>
            <a:pPr>
              <a:defRPr/>
            </a:pPr>
            <a:fld id="{AAB3AC3E-3EC4-409F-A147-E3BCD1207D2F}"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0" y="377190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6" name="组合 5"/>
          <p:cNvGrpSpPr/>
          <p:nvPr userDrawn="1"/>
        </p:nvGrpSpPr>
        <p:grpSpPr bwMode="auto">
          <a:xfrm>
            <a:off x="0" y="0"/>
            <a:ext cx="9144000" cy="511969"/>
            <a:chOff x="0" y="0"/>
            <a:chExt cx="12192000" cy="681881"/>
          </a:xfrm>
        </p:grpSpPr>
        <p:pic>
          <p:nvPicPr>
            <p:cNvPr id="8" name="图片 9" descr="C:/Users/1V994W2/PycharmProjects/PPT_Background_Generation/pic_temp/0_pic_quater_right_down.png"/>
            <p:cNvPicPr>
              <a:picLocks noChangeArrowheads="1"/>
            </p:cNvPicPr>
            <p:nvPr userDrawn="1">
              <p:custDataLst>
                <p:tags r:id="rId5"/>
              </p:custDataLst>
            </p:nvPr>
          </p:nvPicPr>
          <p:blipFill>
            <a:blip r:embed="rId8" r:link="rId9"/>
            <a:srcRect/>
            <a:stretch>
              <a:fillRect/>
            </a:stretch>
          </p:blipFill>
          <p:spPr bwMode="auto">
            <a:xfrm>
              <a:off x="0" y="0"/>
              <a:ext cx="720090" cy="681881"/>
            </a:xfrm>
            <a:prstGeom prst="rect">
              <a:avLst/>
            </a:prstGeom>
            <a:noFill/>
            <a:ln w="9525">
              <a:noFill/>
              <a:miter lim="800000"/>
              <a:headEnd/>
              <a:tailEnd/>
            </a:ln>
          </p:spPr>
        </p:pic>
        <p:pic>
          <p:nvPicPr>
            <p:cNvPr id="10" name="图片 7" descr="C:/Users/1V994W2/PycharmProjects/PPT_Background_Generation/pic_temp/1_pic_quater_left_down.png"/>
            <p:cNvPicPr>
              <a:picLocks noChangeArrowheads="1"/>
            </p:cNvPicPr>
            <p:nvPr userDrawn="1">
              <p:custDataLst>
                <p:tags r:id="rId6"/>
              </p:custDataLst>
            </p:nvPr>
          </p:nvPicPr>
          <p:blipFill>
            <a:blip r:embed="rId10" r:link="rId9"/>
            <a:srcRect/>
            <a:stretch>
              <a:fillRect/>
            </a:stretch>
          </p:blipFill>
          <p:spPr bwMode="auto">
            <a:xfrm>
              <a:off x="11471910" y="0"/>
              <a:ext cx="720090" cy="527700"/>
            </a:xfrm>
            <a:prstGeom prst="rect">
              <a:avLst/>
            </a:prstGeom>
            <a:noFill/>
            <a:ln w="9525">
              <a:noFill/>
              <a:miter lim="800000"/>
              <a:headEnd/>
              <a:tailEnd/>
            </a:ln>
          </p:spPr>
        </p:pic>
      </p:grpSp>
      <p:sp>
        <p:nvSpPr>
          <p:cNvPr id="2" name="标题 1"/>
          <p:cNvSpPr>
            <a:spLocks noGrp="1"/>
          </p:cNvSpPr>
          <p:nvPr>
            <p:ph type="title"/>
          </p:nvPr>
        </p:nvSpPr>
        <p:spPr>
          <a:xfrm>
            <a:off x="453600" y="502200"/>
            <a:ext cx="8232300" cy="423900"/>
          </a:xfrm>
        </p:spPr>
        <p:txBody>
          <a:bodyPr>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noProof="1"/>
              <a:t>单击此处编辑母版标题样式</a:t>
            </a:r>
          </a:p>
        </p:txBody>
      </p:sp>
      <p:sp>
        <p:nvSpPr>
          <p:cNvPr id="7" name="内容占位符 6"/>
          <p:cNvSpPr>
            <a:spLocks noGrp="1"/>
          </p:cNvSpPr>
          <p:nvPr>
            <p:ph sz="quarter" idx="13"/>
          </p:nvPr>
        </p:nvSpPr>
        <p:spPr>
          <a:xfrm>
            <a:off x="453628" y="1260900"/>
            <a:ext cx="8243100" cy="24084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文本占位符 8"/>
          <p:cNvSpPr>
            <a:spLocks noGrp="1"/>
          </p:cNvSpPr>
          <p:nvPr>
            <p:ph type="body" sz="quarter" idx="14"/>
          </p:nvPr>
        </p:nvSpPr>
        <p:spPr>
          <a:xfrm>
            <a:off x="445500" y="3885300"/>
            <a:ext cx="8251200" cy="7587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noProof="1"/>
              <a:t>单击此处编辑母版文本样式</a:t>
            </a:r>
          </a:p>
        </p:txBody>
      </p:sp>
      <p:sp>
        <p:nvSpPr>
          <p:cNvPr id="11" name="日期占位符 2"/>
          <p:cNvSpPr>
            <a:spLocks noGrp="1"/>
          </p:cNvSpPr>
          <p:nvPr>
            <p:ph type="dt" sz="half" idx="15"/>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4E3B049B-1EA8-48C0-95F2-09C2A0E72A5B}" type="datetimeFigureOut">
              <a:rPr lang="zh-CN" altLang="en-US"/>
              <a:pPr>
                <a:defRPr/>
              </a:pPr>
              <a:t>2020/5/21</a:t>
            </a:fld>
            <a:endParaRPr lang="zh-CN" altLang="en-US"/>
          </a:p>
        </p:txBody>
      </p:sp>
      <p:sp>
        <p:nvSpPr>
          <p:cNvPr id="12" name="页脚占位符 3"/>
          <p:cNvSpPr>
            <a:spLocks noGrp="1"/>
          </p:cNvSpPr>
          <p:nvPr>
            <p:ph type="ftr" sz="quarter" idx="16"/>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3" name="灯片编号占位符 4"/>
          <p:cNvSpPr>
            <a:spLocks noGrp="1"/>
          </p:cNvSpPr>
          <p:nvPr>
            <p:ph type="sldNum" sz="quarter" idx="17"/>
            <p:custDataLst>
              <p:tags r:id="rId4"/>
            </p:custDataLst>
          </p:nvPr>
        </p:nvSpPr>
        <p:spPr/>
        <p:txBody>
          <a:bodyPr/>
          <a:lstStyle>
            <a:lvl1pPr>
              <a:defRPr smtClean="0"/>
            </a:lvl1pPr>
          </a:lstStyle>
          <a:p>
            <a:pPr>
              <a:defRPr/>
            </a:pPr>
            <a:fld id="{BACD0BDF-2C77-457E-8467-CAD8198855DB}"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10" name="组合 5"/>
          <p:cNvGrpSpPr/>
          <p:nvPr userDrawn="1"/>
        </p:nvGrpSpPr>
        <p:grpSpPr bwMode="auto">
          <a:xfrm>
            <a:off x="0" y="4631532"/>
            <a:ext cx="9144000" cy="511969"/>
            <a:chOff x="0" y="6176119"/>
            <a:chExt cx="12192000" cy="681881"/>
          </a:xfrm>
        </p:grpSpPr>
        <p:pic>
          <p:nvPicPr>
            <p:cNvPr id="12" name="图片 9" descr="C:/Users/1V994W2/PycharmProjects/PPT_Background_Generation/pic_temp/0_pic_quater_right_down.png"/>
            <p:cNvPicPr>
              <a:picLocks noChangeArrowheads="1"/>
            </p:cNvPicPr>
            <p:nvPr userDrawn="1">
              <p:custDataLst>
                <p:tags r:id="rId5"/>
              </p:custDataLst>
            </p:nvPr>
          </p:nvPicPr>
          <p:blipFill>
            <a:blip r:embed="rId8" r:link="rId9"/>
            <a:srcRect/>
            <a:stretch>
              <a:fillRect/>
            </a:stretch>
          </p:blipFill>
          <p:spPr bwMode="auto">
            <a:xfrm>
              <a:off x="11471910" y="6176119"/>
              <a:ext cx="720090" cy="681881"/>
            </a:xfrm>
            <a:prstGeom prst="rect">
              <a:avLst/>
            </a:prstGeom>
            <a:noFill/>
            <a:ln w="9525">
              <a:noFill/>
              <a:miter lim="800000"/>
              <a:headEnd/>
              <a:tailEnd/>
            </a:ln>
          </p:spPr>
        </p:pic>
        <p:pic>
          <p:nvPicPr>
            <p:cNvPr id="14" name="图片 9" descr="C:/Users/1V994W2/PycharmProjects/PPT_Background_Generation/pic_temp/1_pic_quater_left_down.png"/>
            <p:cNvPicPr>
              <a:picLocks noChangeArrowheads="1"/>
            </p:cNvPicPr>
            <p:nvPr userDrawn="1">
              <p:custDataLst>
                <p:tags r:id="rId6"/>
              </p:custDataLst>
            </p:nvPr>
          </p:nvPicPr>
          <p:blipFill>
            <a:blip r:embed="rId10" r:link="rId9"/>
            <a:srcRect/>
            <a:stretch>
              <a:fillRect/>
            </a:stretch>
          </p:blipFill>
          <p:spPr bwMode="auto">
            <a:xfrm>
              <a:off x="0" y="6330300"/>
              <a:ext cx="720090" cy="527700"/>
            </a:xfrm>
            <a:prstGeom prst="rect">
              <a:avLst/>
            </a:prstGeom>
            <a:noFill/>
            <a:ln w="9525">
              <a:noFill/>
              <a:miter lim="800000"/>
              <a:headEnd/>
              <a:tailEnd/>
            </a:ln>
          </p:spPr>
        </p:pic>
      </p:grpSp>
      <p:sp>
        <p:nvSpPr>
          <p:cNvPr id="2" name="标题 1"/>
          <p:cNvSpPr>
            <a:spLocks noGrp="1"/>
          </p:cNvSpPr>
          <p:nvPr>
            <p:ph type="title"/>
          </p:nvPr>
        </p:nvSpPr>
        <p:spPr>
          <a:xfrm>
            <a:off x="434700" y="178200"/>
            <a:ext cx="8278200" cy="331473"/>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noProof="1"/>
              <a:t>单击此处编辑母版标题样式</a:t>
            </a:r>
          </a:p>
        </p:txBody>
      </p:sp>
      <p:sp>
        <p:nvSpPr>
          <p:cNvPr id="7" name="内容占位符 6"/>
          <p:cNvSpPr>
            <a:spLocks noGrp="1"/>
          </p:cNvSpPr>
          <p:nvPr>
            <p:ph sz="quarter" idx="13"/>
          </p:nvPr>
        </p:nvSpPr>
        <p:spPr>
          <a:xfrm>
            <a:off x="434700" y="1247400"/>
            <a:ext cx="4006800" cy="21708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内容占位符 8"/>
          <p:cNvSpPr>
            <a:spLocks noGrp="1"/>
          </p:cNvSpPr>
          <p:nvPr>
            <p:ph sz="quarter" idx="14"/>
          </p:nvPr>
        </p:nvSpPr>
        <p:spPr>
          <a:xfrm>
            <a:off x="4681800" y="1247400"/>
            <a:ext cx="4025700" cy="21708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1" name="文本占位符 10"/>
          <p:cNvSpPr>
            <a:spLocks noGrp="1"/>
          </p:cNvSpPr>
          <p:nvPr>
            <p:ph type="body" sz="quarter" idx="15"/>
          </p:nvPr>
        </p:nvSpPr>
        <p:spPr>
          <a:xfrm>
            <a:off x="429300" y="3612600"/>
            <a:ext cx="4006800" cy="5859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noProof="1"/>
              <a:t>单击此处编辑母版文本样式</a:t>
            </a:r>
          </a:p>
        </p:txBody>
      </p:sp>
      <p:sp>
        <p:nvSpPr>
          <p:cNvPr id="13" name="文本占位符 12"/>
          <p:cNvSpPr>
            <a:spLocks noGrp="1"/>
          </p:cNvSpPr>
          <p:nvPr>
            <p:ph type="body" sz="quarter" idx="16"/>
          </p:nvPr>
        </p:nvSpPr>
        <p:spPr>
          <a:xfrm>
            <a:off x="4689900" y="3609900"/>
            <a:ext cx="4025700" cy="5859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noProof="1"/>
              <a:t>单击此处编辑母版文本样式</a:t>
            </a:r>
          </a:p>
        </p:txBody>
      </p:sp>
      <p:sp>
        <p:nvSpPr>
          <p:cNvPr id="15" name="日期占位符 2"/>
          <p:cNvSpPr>
            <a:spLocks noGrp="1"/>
          </p:cNvSpPr>
          <p:nvPr>
            <p:ph type="dt" sz="half" idx="17"/>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01B8ADDB-27CC-4851-9F6B-B6059D91D2C6}" type="datetimeFigureOut">
              <a:rPr lang="zh-CN" altLang="en-US"/>
              <a:pPr>
                <a:defRPr/>
              </a:pPr>
              <a:t>2020/5/21</a:t>
            </a:fld>
            <a:endParaRPr lang="zh-CN" altLang="en-US"/>
          </a:p>
        </p:txBody>
      </p:sp>
      <p:sp>
        <p:nvSpPr>
          <p:cNvPr id="16" name="页脚占位符 3"/>
          <p:cNvSpPr>
            <a:spLocks noGrp="1"/>
          </p:cNvSpPr>
          <p:nvPr>
            <p:ph type="ftr" sz="quarter" idx="18"/>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7" name="灯片编号占位符 4"/>
          <p:cNvSpPr>
            <a:spLocks noGrp="1"/>
          </p:cNvSpPr>
          <p:nvPr>
            <p:ph type="sldNum" sz="quarter" idx="19"/>
            <p:custDataLst>
              <p:tags r:id="rId4"/>
            </p:custDataLst>
          </p:nvPr>
        </p:nvSpPr>
        <p:spPr/>
        <p:txBody>
          <a:bodyPr/>
          <a:lstStyle>
            <a:lvl1pPr>
              <a:defRPr smtClean="0"/>
            </a:lvl1pPr>
          </a:lstStyle>
          <a:p>
            <a:pPr>
              <a:defRPr/>
            </a:pPr>
            <a:fld id="{E5B102EC-3A45-4509-A93C-F5B8E4514B50}"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715566"/>
            <a:ext cx="9144000" cy="37123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5" name="组合 5"/>
          <p:cNvGrpSpPr/>
          <p:nvPr userDrawn="1"/>
        </p:nvGrpSpPr>
        <p:grpSpPr bwMode="auto">
          <a:xfrm>
            <a:off x="0" y="3993357"/>
            <a:ext cx="9144000" cy="1150144"/>
            <a:chOff x="0" y="5323767"/>
            <a:chExt cx="12191999" cy="1534233"/>
          </a:xfrm>
        </p:grpSpPr>
        <p:pic>
          <p:nvPicPr>
            <p:cNvPr id="6" name="图片 8" descr="C:/Users/1V994W2/PycharmProjects/PPT_Background_Generation/pic_temp/0_pic_quater_right_down.png"/>
            <p:cNvPicPr>
              <a:picLocks noChangeArrowheads="1"/>
            </p:cNvPicPr>
            <p:nvPr userDrawn="1">
              <p:custDataLst>
                <p:tags r:id="rId5"/>
              </p:custDataLst>
            </p:nvPr>
          </p:nvPicPr>
          <p:blipFill>
            <a:blip r:embed="rId8" r:link="rId9"/>
            <a:srcRect/>
            <a:stretch>
              <a:fillRect/>
            </a:stretch>
          </p:blipFill>
          <p:spPr bwMode="auto">
            <a:xfrm>
              <a:off x="10571797" y="5323767"/>
              <a:ext cx="1620202" cy="1534233"/>
            </a:xfrm>
            <a:prstGeom prst="rect">
              <a:avLst/>
            </a:prstGeom>
            <a:noFill/>
            <a:ln w="9525">
              <a:noFill/>
              <a:miter lim="800000"/>
              <a:headEnd/>
              <a:tailEnd/>
            </a:ln>
          </p:spPr>
        </p:pic>
        <p:pic>
          <p:nvPicPr>
            <p:cNvPr id="8" name="图片 10" descr="C:/Users/1V994W2/PycharmProjects/PPT_Background_Generation/pic_temp/1_pic_quater_left_down.png"/>
            <p:cNvPicPr>
              <a:picLocks noChangeArrowheads="1"/>
            </p:cNvPicPr>
            <p:nvPr userDrawn="1">
              <p:custDataLst>
                <p:tags r:id="rId6"/>
              </p:custDataLst>
            </p:nvPr>
          </p:nvPicPr>
          <p:blipFill>
            <a:blip r:embed="rId10" r:link="rId9"/>
            <a:srcRect/>
            <a:stretch>
              <a:fillRect/>
            </a:stretch>
          </p:blipFill>
          <p:spPr bwMode="auto">
            <a:xfrm>
              <a:off x="0" y="5670676"/>
              <a:ext cx="1620202" cy="1187324"/>
            </a:xfrm>
            <a:prstGeom prst="rect">
              <a:avLst/>
            </a:prstGeom>
            <a:noFill/>
            <a:ln w="9525">
              <a:noFill/>
              <a:miter lim="800000"/>
              <a:headEnd/>
              <a:tailEnd/>
            </a:ln>
          </p:spPr>
        </p:pic>
      </p:grpSp>
      <p:sp>
        <p:nvSpPr>
          <p:cNvPr id="2" name="标题 1"/>
          <p:cNvSpPr>
            <a:spLocks noGrp="1"/>
          </p:cNvSpPr>
          <p:nvPr>
            <p:ph type="title"/>
          </p:nvPr>
        </p:nvSpPr>
        <p:spPr>
          <a:xfrm>
            <a:off x="1142100" y="1004400"/>
            <a:ext cx="6858000" cy="1790100"/>
          </a:xfrm>
        </p:spPr>
        <p:txBody>
          <a:bodyPr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noProof="1" smtClean="0"/>
              <a:t>单击此处编辑母版标题样式</a:t>
            </a:r>
            <a:endParaRPr lang="zh-CN" altLang="en-US" noProof="1"/>
          </a:p>
        </p:txBody>
      </p:sp>
      <p:sp>
        <p:nvSpPr>
          <p:cNvPr id="7" name="文本占位符 6"/>
          <p:cNvSpPr>
            <a:spLocks noGrp="1"/>
          </p:cNvSpPr>
          <p:nvPr>
            <p:ph type="body" sz="quarter" idx="13"/>
          </p:nvPr>
        </p:nvSpPr>
        <p:spPr>
          <a:xfrm>
            <a:off x="1141810" y="2897100"/>
            <a:ext cx="6858000" cy="1242000"/>
          </a:xfrm>
        </p:spPr>
        <p:txBody>
          <a:bodyPr>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noProof="1"/>
              <a:t>单击此处编辑母版文本样式</a:t>
            </a:r>
          </a:p>
        </p:txBody>
      </p:sp>
      <p:sp>
        <p:nvSpPr>
          <p:cNvPr id="9" name="日期占位符 2"/>
          <p:cNvSpPr>
            <a:spLocks noGrp="1"/>
          </p:cNvSpPr>
          <p:nvPr>
            <p:ph type="dt" sz="half" idx="14"/>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DACA96C2-5F61-4141-9D55-C702D0CBEA7A}" type="datetimeFigureOut">
              <a:rPr lang="zh-CN" altLang="en-US"/>
              <a:pPr>
                <a:defRPr/>
              </a:pPr>
              <a:t>2020/5/21</a:t>
            </a:fld>
            <a:endParaRPr lang="zh-CN" altLang="en-US"/>
          </a:p>
        </p:txBody>
      </p:sp>
      <p:sp>
        <p:nvSpPr>
          <p:cNvPr id="10" name="页脚占位符 3"/>
          <p:cNvSpPr>
            <a:spLocks noGrp="1"/>
          </p:cNvSpPr>
          <p:nvPr>
            <p:ph type="ftr" sz="quarter"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6"/>
            <p:custDataLst>
              <p:tags r:id="rId4"/>
            </p:custDataLst>
          </p:nvPr>
        </p:nvSpPr>
        <p:spPr/>
        <p:txBody>
          <a:bodyPr/>
          <a:lstStyle>
            <a:lvl1pPr>
              <a:defRPr smtClean="0"/>
            </a:lvl1pPr>
          </a:lstStyle>
          <a:p>
            <a:pPr>
              <a:defRPr/>
            </a:pPr>
            <a:fld id="{73963532-726B-49D8-B73B-EFDA7F97E65C}"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solidFill>
          <a:srgbClr val="F2F2F2"/>
        </a:solidFill>
        <a:effectLst/>
      </p:bgPr>
    </p:bg>
    <p:spTree>
      <p:nvGrpSpPr>
        <p:cNvPr id="1" name=""/>
        <p:cNvGrpSpPr/>
        <p:nvPr/>
      </p:nvGrpSpPr>
      <p:grpSpPr>
        <a:xfrm>
          <a:off x="0" y="0"/>
          <a:ext cx="0" cy="0"/>
          <a:chOff x="0" y="0"/>
          <a:chExt cx="0" cy="0"/>
        </a:xfrm>
      </p:grpSpPr>
      <p:pic>
        <p:nvPicPr>
          <p:cNvPr id="4" name="图片 4" descr="C:/Users/1V994W2/PycharmProjects/PPT_Background_Generation/pic_temp/pic_sup.png"/>
          <p:cNvPicPr>
            <a:picLocks noChangeArrowheads="1"/>
          </p:cNvPicPr>
          <p:nvPr userDrawn="1">
            <p:custDataLst>
              <p:tags r:id="rId1"/>
            </p:custDataLst>
          </p:nvPr>
        </p:nvPicPr>
        <p:blipFill>
          <a:blip r:embed="rId6" r:link="rId7"/>
          <a:srcRect/>
          <a:stretch>
            <a:fillRect/>
          </a:stretch>
        </p:blipFill>
        <p:spPr bwMode="auto">
          <a:xfrm>
            <a:off x="0" y="0"/>
            <a:ext cx="9144000" cy="5143500"/>
          </a:xfrm>
          <a:prstGeom prst="rect">
            <a:avLst/>
          </a:prstGeom>
          <a:noFill/>
          <a:ln w="9525">
            <a:noFill/>
            <a:miter lim="800000"/>
            <a:headEnd/>
            <a:tailEnd/>
          </a:ln>
        </p:spPr>
      </p:pic>
      <p:sp>
        <p:nvSpPr>
          <p:cNvPr id="3" name="标题 2"/>
          <p:cNvSpPr>
            <a:spLocks noGrp="1"/>
          </p:cNvSpPr>
          <p:nvPr>
            <p:ph type="ctrTitle" idx="14"/>
          </p:nvPr>
        </p:nvSpPr>
        <p:spPr>
          <a:xfrm>
            <a:off x="5211527" y="1603295"/>
            <a:ext cx="3619024" cy="1659255"/>
          </a:xfrm>
        </p:spPr>
        <p:txBody>
          <a:bodyPr lIns="0" tIns="0" rIns="0" bIns="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5400" b="0" spc="600">
                <a:solidFill>
                  <a:schemeClr val="tx1"/>
                </a:solidFill>
                <a:latin typeface="Arial" panose="020B0604020202020204" pitchFamily="34" charset="0"/>
                <a:ea typeface="汉仪旗黑-85S" pitchFamily="18" charset="-122"/>
              </a:defRPr>
            </a:lvl1pPr>
          </a:lstStyle>
          <a:p>
            <a:r>
              <a:rPr lang="zh-CN" altLang="en-US" noProof="1" smtClean="0"/>
              <a:t>单击此处编辑母版标题样式</a:t>
            </a:r>
            <a:endParaRPr lang="zh-CN" altLang="en-US" noProof="1"/>
          </a:p>
        </p:txBody>
      </p:sp>
      <p:sp>
        <p:nvSpPr>
          <p:cNvPr id="2" name="副标题 1"/>
          <p:cNvSpPr>
            <a:spLocks noGrp="1"/>
          </p:cNvSpPr>
          <p:nvPr>
            <p:ph type="subTitle" idx="13"/>
          </p:nvPr>
        </p:nvSpPr>
        <p:spPr>
          <a:xfrm>
            <a:off x="5269154" y="3262551"/>
            <a:ext cx="1339928" cy="277654"/>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noProof="1" smtClean="0"/>
              <a:t>单击此处编辑母版副标题样式</a:t>
            </a:r>
            <a:endParaRPr lang="zh-CN" altLang="en-US" noProof="1"/>
          </a:p>
        </p:txBody>
      </p:sp>
      <p:sp>
        <p:nvSpPr>
          <p:cNvPr id="5" name="日期占位符 15"/>
          <p:cNvSpPr>
            <a:spLocks noGrp="1"/>
          </p:cNvSpPr>
          <p:nvPr>
            <p:ph type="dt" sz="half" idx="15"/>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A390BFB2-23DF-4A1B-96C4-9539614551A0}" type="datetimeFigureOut">
              <a:rPr lang="zh-CN" altLang="en-US"/>
              <a:pPr>
                <a:defRPr/>
              </a:pPr>
              <a:t>2020/5/21</a:t>
            </a:fld>
            <a:endParaRPr lang="zh-CN" altLang="en-US"/>
          </a:p>
        </p:txBody>
      </p:sp>
      <p:sp>
        <p:nvSpPr>
          <p:cNvPr id="6" name="页脚占位符 16"/>
          <p:cNvSpPr>
            <a:spLocks noGrp="1"/>
          </p:cNvSpPr>
          <p:nvPr>
            <p:ph type="ftr" sz="quarter" idx="16"/>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7" name="灯片编号占位符 17"/>
          <p:cNvSpPr>
            <a:spLocks noGrp="1"/>
          </p:cNvSpPr>
          <p:nvPr>
            <p:ph type="sldNum" sz="quarter" idx="17"/>
            <p:custDataLst>
              <p:tags r:id="rId4"/>
            </p:custDataLst>
          </p:nvPr>
        </p:nvSpPr>
        <p:spPr/>
        <p:txBody>
          <a:bodyPr/>
          <a:lstStyle>
            <a:lvl1pPr>
              <a:defRPr smtClean="0"/>
            </a:lvl1pPr>
          </a:lstStyle>
          <a:p>
            <a:pPr>
              <a:defRPr/>
            </a:pPr>
            <a:fld id="{24246EB9-8283-44D7-9FDB-D208FBF0DD8C}"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7" descr="C:/Users/1V994W2/PycharmProjects/PPT_Background_Generation/pic_temp/0_pic_quater_right_down.png"/>
          <p:cNvPicPr>
            <a:picLocks noChangeArrowheads="1"/>
          </p:cNvPicPr>
          <p:nvPr userDrawn="1">
            <p:custDataLst>
              <p:tags r:id="rId1"/>
            </p:custDataLst>
          </p:nvPr>
        </p:nvPicPr>
        <p:blipFill>
          <a:blip r:embed="rId7" r:link="rId8"/>
          <a:srcRect/>
          <a:stretch>
            <a:fillRect/>
          </a:stretch>
        </p:blipFill>
        <p:spPr bwMode="auto">
          <a:xfrm>
            <a:off x="0" y="0"/>
            <a:ext cx="539750" cy="511969"/>
          </a:xfrm>
          <a:prstGeom prst="rect">
            <a:avLst/>
          </a:prstGeom>
          <a:noFill/>
          <a:ln w="9525">
            <a:noFill/>
            <a:miter lim="800000"/>
            <a:headEnd/>
            <a:tailEnd/>
          </a:ln>
        </p:spPr>
      </p:pic>
      <p:pic>
        <p:nvPicPr>
          <p:cNvPr id="5" name="图片 6" descr="C:/Users/1V994W2/PycharmProjects/PPT_Background_Generation/pic_temp/1_pic_quater_left_down.png"/>
          <p:cNvPicPr>
            <a:picLocks noChangeArrowheads="1"/>
          </p:cNvPicPr>
          <p:nvPr userDrawn="1">
            <p:custDataLst>
              <p:tags r:id="rId2"/>
            </p:custDataLst>
          </p:nvPr>
        </p:nvPicPr>
        <p:blipFill>
          <a:blip r:embed="rId9" r:link="rId8"/>
          <a:srcRect/>
          <a:stretch>
            <a:fillRect/>
          </a:stretch>
        </p:blipFill>
        <p:spPr bwMode="auto">
          <a:xfrm>
            <a:off x="8604250" y="0"/>
            <a:ext cx="539750" cy="395288"/>
          </a:xfrm>
          <a:prstGeom prst="rect">
            <a:avLst/>
          </a:prstGeom>
          <a:noFill/>
          <a:ln w="9525">
            <a:noFill/>
            <a:miter lim="800000"/>
            <a:headEnd/>
            <a:tailEnd/>
          </a:ln>
        </p:spPr>
      </p:pic>
      <p:sp>
        <p:nvSpPr>
          <p:cNvPr id="2" name="标题 1"/>
          <p:cNvSpPr>
            <a:spLocks noGrp="1"/>
          </p:cNvSpPr>
          <p:nvPr>
            <p:ph type="title"/>
          </p:nvPr>
        </p:nvSpPr>
        <p:spPr>
          <a:xfrm>
            <a:off x="502412" y="332426"/>
            <a:ext cx="8139178" cy="331473"/>
          </a:xfrm>
        </p:spPr>
        <p:txBody>
          <a:bodyPr rtlCol="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noProof="1">
                <a:sym typeface="+mn-ea"/>
              </a:rPr>
              <a:t>单击此处编辑母版标题样式</a:t>
            </a:r>
          </a:p>
        </p:txBody>
      </p:sp>
      <p:sp>
        <p:nvSpPr>
          <p:cNvPr id="3" name="内容占位符 2"/>
          <p:cNvSpPr>
            <a:spLocks noGrp="1"/>
          </p:cNvSpPr>
          <p:nvPr>
            <p:ph idx="1"/>
          </p:nvPr>
        </p:nvSpPr>
        <p:spPr>
          <a:xfrm>
            <a:off x="502412" y="714382"/>
            <a:ext cx="8139178" cy="4041680"/>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6" name="日期占位符 3"/>
          <p:cNvSpPr>
            <a:spLocks noGrp="1"/>
          </p:cNvSpPr>
          <p:nvPr>
            <p:ph type="dt" sz="half" idx="10"/>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A3D99767-CD8B-48B4-8B75-D5215DD10950}" type="datetimeFigureOut">
              <a:rPr lang="zh-CN" altLang="en-US"/>
              <a:pPr>
                <a:defRPr/>
              </a:pPr>
              <a:t>2020/5/21</a:t>
            </a:fld>
            <a:endParaRPr lang="zh-CN" altLang="en-US"/>
          </a:p>
        </p:txBody>
      </p:sp>
      <p:sp>
        <p:nvSpPr>
          <p:cNvPr id="7" name="页脚占位符 4"/>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5"/>
          <p:cNvSpPr>
            <a:spLocks noGrp="1"/>
          </p:cNvSpPr>
          <p:nvPr>
            <p:ph type="sldNum" sz="quarter" idx="12"/>
            <p:custDataLst>
              <p:tags r:id="rId5"/>
            </p:custDataLst>
          </p:nvPr>
        </p:nvSpPr>
        <p:spPr/>
        <p:txBody>
          <a:bodyPr/>
          <a:lstStyle>
            <a:lvl1pPr>
              <a:defRPr smtClean="0"/>
            </a:lvl1pPr>
          </a:lstStyle>
          <a:p>
            <a:pPr>
              <a:defRPr/>
            </a:pPr>
            <a:fld id="{1A9124F4-E6AE-4875-87CD-6448F003D673}"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4" name="图片 7" descr="C:/Users/1V994W2/PycharmProjects/PPT_Background_Generation/pic_temp/0_pic_quater_right_down.png"/>
          <p:cNvPicPr>
            <a:picLocks noChangeArrowheads="1"/>
          </p:cNvPicPr>
          <p:nvPr userDrawn="1">
            <p:custDataLst>
              <p:tags r:id="rId1"/>
            </p:custDataLst>
          </p:nvPr>
        </p:nvPicPr>
        <p:blipFill>
          <a:blip r:embed="rId7" r:link="rId8"/>
          <a:srcRect/>
          <a:stretch>
            <a:fillRect/>
          </a:stretch>
        </p:blipFill>
        <p:spPr bwMode="auto">
          <a:xfrm>
            <a:off x="0" y="0"/>
            <a:ext cx="539750" cy="511969"/>
          </a:xfrm>
          <a:prstGeom prst="rect">
            <a:avLst/>
          </a:prstGeom>
          <a:noFill/>
          <a:ln w="9525">
            <a:noFill/>
            <a:miter lim="800000"/>
            <a:headEnd/>
            <a:tailEnd/>
          </a:ln>
        </p:spPr>
      </p:pic>
      <p:pic>
        <p:nvPicPr>
          <p:cNvPr id="5" name="图片 6" descr="C:/Users/1V994W2/PycharmProjects/PPT_Background_Generation/pic_temp/1_pic_quater_left_down.png"/>
          <p:cNvPicPr>
            <a:picLocks noChangeArrowheads="1"/>
          </p:cNvPicPr>
          <p:nvPr userDrawn="1">
            <p:custDataLst>
              <p:tags r:id="rId2"/>
            </p:custDataLst>
          </p:nvPr>
        </p:nvPicPr>
        <p:blipFill>
          <a:blip r:embed="rId9" r:link="rId8"/>
          <a:srcRect/>
          <a:stretch>
            <a:fillRect/>
          </a:stretch>
        </p:blipFill>
        <p:spPr bwMode="auto">
          <a:xfrm>
            <a:off x="8604250" y="0"/>
            <a:ext cx="539750" cy="395288"/>
          </a:xfrm>
          <a:prstGeom prst="rect">
            <a:avLst/>
          </a:prstGeom>
          <a:noFill/>
          <a:ln w="9525">
            <a:noFill/>
            <a:miter lim="800000"/>
            <a:headEnd/>
            <a:tailEnd/>
          </a:ln>
        </p:spPr>
      </p:pic>
      <p:sp>
        <p:nvSpPr>
          <p:cNvPr id="2" name="标题 1"/>
          <p:cNvSpPr>
            <a:spLocks noGrp="1"/>
          </p:cNvSpPr>
          <p:nvPr>
            <p:ph type="title"/>
          </p:nvPr>
        </p:nvSpPr>
        <p:spPr>
          <a:xfrm>
            <a:off x="502412" y="332426"/>
            <a:ext cx="8139178" cy="331473"/>
          </a:xfrm>
        </p:spPr>
        <p:txBody>
          <a:bodyPr rtlCol="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noProof="1">
                <a:sym typeface="+mn-ea"/>
              </a:rPr>
              <a:t>单击此处编辑母版标题样式</a:t>
            </a:r>
          </a:p>
        </p:txBody>
      </p:sp>
      <p:sp>
        <p:nvSpPr>
          <p:cNvPr id="3" name="内容占位符 2"/>
          <p:cNvSpPr>
            <a:spLocks noGrp="1"/>
          </p:cNvSpPr>
          <p:nvPr>
            <p:ph idx="1"/>
          </p:nvPr>
        </p:nvSpPr>
        <p:spPr>
          <a:xfrm>
            <a:off x="502412" y="714382"/>
            <a:ext cx="8139178" cy="4041680"/>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6" name="日期占位符 3"/>
          <p:cNvSpPr>
            <a:spLocks noGrp="1"/>
          </p:cNvSpPr>
          <p:nvPr>
            <p:ph type="dt" sz="half" idx="10"/>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956B226F-A7DA-4ECD-BFA0-AFC417688C24}" type="datetimeFigureOut">
              <a:rPr lang="zh-CN" altLang="en-US"/>
              <a:pPr>
                <a:defRPr/>
              </a:pPr>
              <a:t>2020/5/21</a:t>
            </a:fld>
            <a:endParaRPr lang="zh-CN" altLang="en-US"/>
          </a:p>
        </p:txBody>
      </p:sp>
      <p:sp>
        <p:nvSpPr>
          <p:cNvPr id="7" name="页脚占位符 4"/>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5"/>
          <p:cNvSpPr>
            <a:spLocks noGrp="1"/>
          </p:cNvSpPr>
          <p:nvPr>
            <p:ph type="sldNum" sz="quarter" idx="12"/>
            <p:custDataLst>
              <p:tags r:id="rId5"/>
            </p:custDataLst>
          </p:nvPr>
        </p:nvSpPr>
        <p:spPr/>
        <p:txBody>
          <a:bodyPr/>
          <a:lstStyle>
            <a:lvl1pPr>
              <a:defRPr smtClean="0"/>
            </a:lvl1pPr>
          </a:lstStyle>
          <a:p>
            <a:pPr>
              <a:defRPr/>
            </a:pPr>
            <a:fld id="{CC9B64D7-4D63-4D4B-A5C6-540088E47470}"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节标题">
    <p:bg bwMode="auto">
      <p:bgPr>
        <a:solidFill>
          <a:schemeClr val="tx2"/>
        </a:solidFill>
        <a:effectLst/>
      </p:bgPr>
    </p:bg>
    <p:spTree>
      <p:nvGrpSpPr>
        <p:cNvPr id="1" name=""/>
        <p:cNvGrpSpPr/>
        <p:nvPr/>
      </p:nvGrpSpPr>
      <p:grpSpPr>
        <a:xfrm>
          <a:off x="0" y="0"/>
          <a:ext cx="0" cy="0"/>
          <a:chOff x="0" y="0"/>
          <a:chExt cx="0" cy="0"/>
        </a:xfrm>
      </p:grpSpPr>
      <p:pic>
        <p:nvPicPr>
          <p:cNvPr id="4" name="图片 6" descr="C:/Users/1V994W2/PycharmProjects/PPT_Background_Generation/pic_temp/pic_half_top.png"/>
          <p:cNvPicPr>
            <a:picLocks noChangeArrowheads="1"/>
          </p:cNvPicPr>
          <p:nvPr userDrawn="1">
            <p:custDataLst>
              <p:tags r:id="rId1"/>
            </p:custDataLst>
          </p:nvPr>
        </p:nvPicPr>
        <p:blipFill>
          <a:blip r:embed="rId6" r:link="rId7"/>
          <a:srcRect/>
          <a:stretch>
            <a:fillRect/>
          </a:stretch>
        </p:blipFill>
        <p:spPr bwMode="auto">
          <a:xfrm>
            <a:off x="3048000" y="4287441"/>
            <a:ext cx="3048000" cy="856059"/>
          </a:xfrm>
          <a:prstGeom prst="rect">
            <a:avLst/>
          </a:prstGeom>
          <a:noFill/>
          <a:ln w="9525">
            <a:noFill/>
            <a:miter lim="800000"/>
            <a:headEnd/>
            <a:tailEnd/>
          </a:ln>
        </p:spPr>
      </p:pic>
      <p:sp>
        <p:nvSpPr>
          <p:cNvPr id="3" name="标题 2"/>
          <p:cNvSpPr>
            <a:spLocks noGrp="1"/>
          </p:cNvSpPr>
          <p:nvPr>
            <p:ph type="ctrTitle" idx="14"/>
          </p:nvPr>
        </p:nvSpPr>
        <p:spPr>
          <a:xfrm>
            <a:off x="3378133" y="1867615"/>
            <a:ext cx="4079081" cy="535781"/>
          </a:xfrm>
        </p:spPr>
        <p:txBody>
          <a:bodyPr lIns="0" tIns="0" rIns="0" bIns="0">
            <a:normAutofit/>
          </a:bodyPr>
          <a:lstStyle>
            <a:lvl1pPr marL="0" marR="0" indent="0" algn="l" defTabSz="914400" rtl="0" eaLnBrk="1" fontAlgn="auto" latinLnBrk="0" hangingPunct="1">
              <a:lnSpc>
                <a:spcPct val="120000"/>
              </a:lnSpc>
              <a:spcBef>
                <a:spcPct val="0"/>
              </a:spcBef>
              <a:spcAft>
                <a:spcPts val="0"/>
              </a:spcAft>
              <a:buClrTx/>
              <a:buSzPts val="3600"/>
              <a:buNone/>
              <a:defRPr sz="3600" b="0" spc="400">
                <a:solidFill>
                  <a:schemeClr val="tx1"/>
                </a:solidFill>
                <a:latin typeface="Arial" panose="020B0604020202020204" pitchFamily="34" charset="0"/>
                <a:ea typeface="汉仪旗黑-85S" pitchFamily="18" charset="-122"/>
              </a:defRPr>
            </a:lvl1pPr>
          </a:lstStyle>
          <a:p>
            <a:r>
              <a:rPr lang="zh-CN" altLang="en-US" noProof="1" smtClean="0"/>
              <a:t>单击此处编辑母版标题样式</a:t>
            </a:r>
            <a:endParaRPr lang="zh-CN" altLang="en-US" noProof="1"/>
          </a:p>
        </p:txBody>
      </p:sp>
      <p:sp>
        <p:nvSpPr>
          <p:cNvPr id="2" name="副标题 1"/>
          <p:cNvSpPr>
            <a:spLocks noGrp="1"/>
          </p:cNvSpPr>
          <p:nvPr>
            <p:ph type="subTitle" idx="13"/>
          </p:nvPr>
        </p:nvSpPr>
        <p:spPr>
          <a:xfrm>
            <a:off x="3378133" y="2491027"/>
            <a:ext cx="4079081" cy="800576"/>
          </a:xfrm>
        </p:spPr>
        <p:txBody>
          <a:bodyPr lIns="0" tIns="0" rIns="0" bIns="0">
            <a:normAutofit/>
          </a:bodyPr>
          <a:lstStyle>
            <a:lvl1pPr marL="0" marR="0" indent="0" algn="l" defTabSz="914400" rtl="0" eaLnBrk="1" fontAlgn="auto" latinLnBrk="0" hangingPunct="1">
              <a:lnSpc>
                <a:spcPct val="130000"/>
              </a:lnSpc>
              <a:spcBef>
                <a:spcPts val="0"/>
              </a:spcBef>
              <a:spcAft>
                <a:spcPts val="0"/>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noProof="1" smtClean="0"/>
              <a:t>单击此处编辑母版副标题样式</a:t>
            </a:r>
            <a:endParaRPr lang="zh-CN" altLang="en-US" noProof="1"/>
          </a:p>
        </p:txBody>
      </p:sp>
      <p:sp>
        <p:nvSpPr>
          <p:cNvPr id="5" name="日期占位符 3"/>
          <p:cNvSpPr>
            <a:spLocks noGrp="1"/>
          </p:cNvSpPr>
          <p:nvPr>
            <p:ph type="dt" sz="half" idx="15"/>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E4C85CA9-FDD7-4487-9090-C5404002508C}" type="datetimeFigureOut">
              <a:rPr lang="zh-CN" altLang="en-US"/>
              <a:pPr>
                <a:defRPr/>
              </a:pPr>
              <a:t>2020/5/21</a:t>
            </a:fld>
            <a:endParaRPr lang="zh-CN" altLang="en-US"/>
          </a:p>
        </p:txBody>
      </p:sp>
      <p:sp>
        <p:nvSpPr>
          <p:cNvPr id="6" name="页脚占位符 4"/>
          <p:cNvSpPr>
            <a:spLocks noGrp="1"/>
          </p:cNvSpPr>
          <p:nvPr>
            <p:ph type="ftr" sz="quarter" idx="16"/>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7" name="灯片编号占位符 5"/>
          <p:cNvSpPr>
            <a:spLocks noGrp="1"/>
          </p:cNvSpPr>
          <p:nvPr>
            <p:ph type="sldNum" sz="quarter" idx="17"/>
            <p:custDataLst>
              <p:tags r:id="rId4"/>
            </p:custDataLst>
          </p:nvPr>
        </p:nvSpPr>
        <p:spPr/>
        <p:txBody>
          <a:bodyPr/>
          <a:lstStyle>
            <a:lvl1pPr>
              <a:defRPr smtClean="0"/>
            </a:lvl1pPr>
          </a:lstStyle>
          <a:p>
            <a:pPr>
              <a:defRPr/>
            </a:pPr>
            <a:fld id="{2967E611-C963-42B4-B8A8-BE7DCF6AD3F3}"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图片 8" descr="C:/Users/1V994W2/PycharmProjects/PPT_Background_Generation/pic_temp/0_pic_quater_right_down.png"/>
          <p:cNvPicPr>
            <a:picLocks noChangeArrowheads="1"/>
          </p:cNvPicPr>
          <p:nvPr userDrawn="1">
            <p:custDataLst>
              <p:tags r:id="rId1"/>
            </p:custDataLst>
          </p:nvPr>
        </p:nvPicPr>
        <p:blipFill>
          <a:blip r:embed="rId7" r:link="rId8"/>
          <a:srcRect/>
          <a:stretch>
            <a:fillRect/>
          </a:stretch>
        </p:blipFill>
        <p:spPr bwMode="auto">
          <a:xfrm>
            <a:off x="0" y="0"/>
            <a:ext cx="539750" cy="511969"/>
          </a:xfrm>
          <a:prstGeom prst="rect">
            <a:avLst/>
          </a:prstGeom>
          <a:noFill/>
          <a:ln w="9525">
            <a:noFill/>
            <a:miter lim="800000"/>
            <a:headEnd/>
            <a:tailEnd/>
          </a:ln>
        </p:spPr>
      </p:pic>
      <p:pic>
        <p:nvPicPr>
          <p:cNvPr id="6" name="图片 7" descr="C:/Users/1V994W2/PycharmProjects/PPT_Background_Generation/pic_temp/1_pic_quater_left_down.png"/>
          <p:cNvPicPr>
            <a:picLocks noChangeArrowheads="1"/>
          </p:cNvPicPr>
          <p:nvPr userDrawn="1">
            <p:custDataLst>
              <p:tags r:id="rId2"/>
            </p:custDataLst>
          </p:nvPr>
        </p:nvPicPr>
        <p:blipFill>
          <a:blip r:embed="rId9" r:link="rId8"/>
          <a:srcRect/>
          <a:stretch>
            <a:fillRect/>
          </a:stretch>
        </p:blipFill>
        <p:spPr bwMode="auto">
          <a:xfrm>
            <a:off x="8604250" y="0"/>
            <a:ext cx="539750" cy="395288"/>
          </a:xfrm>
          <a:prstGeom prst="rect">
            <a:avLst/>
          </a:prstGeom>
          <a:noFill/>
          <a:ln w="9525">
            <a:noFill/>
            <a:miter lim="800000"/>
            <a:headEnd/>
            <a:tailEnd/>
          </a:ln>
        </p:spPr>
      </p:pic>
      <p:sp>
        <p:nvSpPr>
          <p:cNvPr id="2" name="标题 1"/>
          <p:cNvSpPr>
            <a:spLocks noGrp="1"/>
          </p:cNvSpPr>
          <p:nvPr>
            <p:ph type="title"/>
          </p:nvPr>
        </p:nvSpPr>
        <p:spPr>
          <a:xfrm>
            <a:off x="502412" y="332426"/>
            <a:ext cx="8139178" cy="331473"/>
          </a:xfrm>
        </p:spPr>
        <p:txBody>
          <a:bodyPr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noProof="1">
                <a:sym typeface="+mn-ea"/>
              </a:rPr>
              <a:t>单击此处编辑母版标题样式</a:t>
            </a:r>
          </a:p>
        </p:txBody>
      </p:sp>
      <p:sp>
        <p:nvSpPr>
          <p:cNvPr id="3" name="内容占位符 2"/>
          <p:cNvSpPr>
            <a:spLocks noGrp="1"/>
          </p:cNvSpPr>
          <p:nvPr>
            <p:ph sz="half" idx="1"/>
          </p:nvPr>
        </p:nvSpPr>
        <p:spPr>
          <a:xfrm>
            <a:off x="502448" y="714382"/>
            <a:ext cx="3962432" cy="4041680"/>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4" name="内容占位符 3"/>
          <p:cNvSpPr>
            <a:spLocks noGrp="1"/>
          </p:cNvSpPr>
          <p:nvPr>
            <p:ph sz="half" idx="2"/>
          </p:nvPr>
        </p:nvSpPr>
        <p:spPr>
          <a:xfrm>
            <a:off x="4679158" y="714382"/>
            <a:ext cx="3962432" cy="4041680"/>
          </a:xfrm>
        </p:spPr>
        <p:txBody>
          <a:bodyPr>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4"/>
          <p:cNvSpPr>
            <a:spLocks noGrp="1"/>
          </p:cNvSpPr>
          <p:nvPr>
            <p:ph type="dt" sz="half" idx="10"/>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6985D0AE-77C1-493B-AD10-41EAF99F2A51}" type="datetimeFigureOut">
              <a:rPr lang="zh-CN" altLang="en-US"/>
              <a:pPr>
                <a:defRPr/>
              </a:pPr>
              <a:t>2020/5/21</a:t>
            </a:fld>
            <a:endParaRPr lang="zh-CN" altLang="en-US"/>
          </a:p>
        </p:txBody>
      </p:sp>
      <p:sp>
        <p:nvSpPr>
          <p:cNvPr id="8" name="页脚占位符 5"/>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6"/>
          <p:cNvSpPr>
            <a:spLocks noGrp="1"/>
          </p:cNvSpPr>
          <p:nvPr>
            <p:ph type="sldNum" sz="quarter" idx="12"/>
            <p:custDataLst>
              <p:tags r:id="rId5"/>
            </p:custDataLst>
          </p:nvPr>
        </p:nvSpPr>
        <p:spPr/>
        <p:txBody>
          <a:bodyPr/>
          <a:lstStyle>
            <a:lvl1pPr>
              <a:defRPr smtClean="0"/>
            </a:lvl1pPr>
          </a:lstStyle>
          <a:p>
            <a:pPr>
              <a:defRPr/>
            </a:pPr>
            <a:fld id="{75CE9C1B-8D98-4DB7-A027-4471E73FDEF6}" type="slidenum">
              <a:rPr lang="zh-CN" altLang="en-US"/>
              <a:pPr>
                <a:defRPr/>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7" name="图片 10" descr="C:/Users/1V994W2/PycharmProjects/PPT_Background_Generation/pic_temp/0_pic_quater_right_down.png"/>
          <p:cNvPicPr>
            <a:picLocks noChangeArrowheads="1"/>
          </p:cNvPicPr>
          <p:nvPr userDrawn="1">
            <p:custDataLst>
              <p:tags r:id="rId1"/>
            </p:custDataLst>
          </p:nvPr>
        </p:nvPicPr>
        <p:blipFill>
          <a:blip r:embed="rId7" r:link="rId8"/>
          <a:srcRect/>
          <a:stretch>
            <a:fillRect/>
          </a:stretch>
        </p:blipFill>
        <p:spPr bwMode="auto">
          <a:xfrm>
            <a:off x="0" y="0"/>
            <a:ext cx="539750" cy="511969"/>
          </a:xfrm>
          <a:prstGeom prst="rect">
            <a:avLst/>
          </a:prstGeom>
          <a:noFill/>
          <a:ln w="9525">
            <a:noFill/>
            <a:miter lim="800000"/>
            <a:headEnd/>
            <a:tailEnd/>
          </a:ln>
        </p:spPr>
      </p:pic>
      <p:pic>
        <p:nvPicPr>
          <p:cNvPr id="8" name="图片 9" descr="C:/Users/1V994W2/PycharmProjects/PPT_Background_Generation/pic_temp/1_pic_quater_left_down.png"/>
          <p:cNvPicPr>
            <a:picLocks noChangeArrowheads="1"/>
          </p:cNvPicPr>
          <p:nvPr userDrawn="1">
            <p:custDataLst>
              <p:tags r:id="rId2"/>
            </p:custDataLst>
          </p:nvPr>
        </p:nvPicPr>
        <p:blipFill>
          <a:blip r:embed="rId9" r:link="rId8"/>
          <a:srcRect/>
          <a:stretch>
            <a:fillRect/>
          </a:stretch>
        </p:blipFill>
        <p:spPr bwMode="auto">
          <a:xfrm>
            <a:off x="8604250" y="0"/>
            <a:ext cx="539750" cy="395288"/>
          </a:xfrm>
          <a:prstGeom prst="rect">
            <a:avLst/>
          </a:prstGeom>
          <a:noFill/>
          <a:ln w="9525">
            <a:noFill/>
            <a:miter lim="800000"/>
            <a:headEnd/>
            <a:tailEnd/>
          </a:ln>
        </p:spPr>
      </p:pic>
      <p:sp>
        <p:nvSpPr>
          <p:cNvPr id="2" name="标题 1"/>
          <p:cNvSpPr>
            <a:spLocks noGrp="1"/>
          </p:cNvSpPr>
          <p:nvPr>
            <p:ph type="title"/>
          </p:nvPr>
        </p:nvSpPr>
        <p:spPr>
          <a:xfrm>
            <a:off x="502412" y="332426"/>
            <a:ext cx="8139178" cy="331473"/>
          </a:xfrm>
        </p:spPr>
        <p:txBody>
          <a:bodyPr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noProof="1">
                <a:sym typeface="+mn-ea"/>
              </a:rPr>
              <a:t>单击此处编辑母版标题样式</a:t>
            </a:r>
          </a:p>
        </p:txBody>
      </p:sp>
      <p:sp>
        <p:nvSpPr>
          <p:cNvPr id="3" name="文本占位符 2"/>
          <p:cNvSpPr>
            <a:spLocks noGrp="1"/>
          </p:cNvSpPr>
          <p:nvPr>
            <p:ph type="body" idx="1"/>
          </p:nvPr>
        </p:nvSpPr>
        <p:spPr>
          <a:xfrm>
            <a:off x="502448" y="714382"/>
            <a:ext cx="3962432" cy="285752"/>
          </a:xfrm>
        </p:spPr>
        <p:txBody>
          <a:bodyPr anchor="ctr">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502444" y="1054894"/>
            <a:ext cx="3962400" cy="3701064"/>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5" name="文本占位符 4"/>
          <p:cNvSpPr>
            <a:spLocks noGrp="1"/>
          </p:cNvSpPr>
          <p:nvPr>
            <p:ph type="body" sz="quarter" idx="3"/>
          </p:nvPr>
        </p:nvSpPr>
        <p:spPr>
          <a:xfrm>
            <a:off x="4676813" y="714382"/>
            <a:ext cx="3962432" cy="285752"/>
          </a:xfrm>
        </p:spPr>
        <p:txBody>
          <a:bodyPr rtlCol="0" anchor="ctr">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sym typeface="+mn-ea"/>
              </a:rPr>
              <a:t>单击此处编辑母版文本样式</a:t>
            </a:r>
          </a:p>
        </p:txBody>
      </p:sp>
      <p:sp>
        <p:nvSpPr>
          <p:cNvPr id="6" name="内容占位符 5"/>
          <p:cNvSpPr>
            <a:spLocks noGrp="1"/>
          </p:cNvSpPr>
          <p:nvPr>
            <p:ph sz="quarter" idx="4"/>
          </p:nvPr>
        </p:nvSpPr>
        <p:spPr>
          <a:xfrm>
            <a:off x="4676813" y="1054894"/>
            <a:ext cx="3962432" cy="3701064"/>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9" name="日期占位符 6"/>
          <p:cNvSpPr>
            <a:spLocks noGrp="1"/>
          </p:cNvSpPr>
          <p:nvPr>
            <p:ph type="dt" sz="half" idx="10"/>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6F17FA4C-7F5F-4493-AF83-E0395415FDDB}" type="datetimeFigureOut">
              <a:rPr lang="zh-CN" altLang="en-US"/>
              <a:pPr>
                <a:defRPr/>
              </a:pPr>
              <a:t>2020/5/21</a:t>
            </a:fld>
            <a:endParaRPr lang="zh-CN" altLang="en-US"/>
          </a:p>
        </p:txBody>
      </p:sp>
      <p:sp>
        <p:nvSpPr>
          <p:cNvPr id="10" name="页脚占位符 7"/>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8"/>
          <p:cNvSpPr>
            <a:spLocks noGrp="1"/>
          </p:cNvSpPr>
          <p:nvPr>
            <p:ph type="sldNum" sz="quarter" idx="12"/>
            <p:custDataLst>
              <p:tags r:id="rId5"/>
            </p:custDataLst>
          </p:nvPr>
        </p:nvSpPr>
        <p:spPr/>
        <p:txBody>
          <a:bodyPr/>
          <a:lstStyle>
            <a:lvl1pPr>
              <a:defRPr smtClean="0"/>
            </a:lvl1pPr>
          </a:lstStyle>
          <a:p>
            <a:pPr>
              <a:defRPr/>
            </a:pPr>
            <a:fld id="{AB1BDC4E-3159-4DD0-85CC-3C136CB4A19B}" type="slidenum">
              <a:rPr lang="zh-CN" altLang="en-US"/>
              <a:pPr>
                <a:defRPr/>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6" descr="C:/Users/1V994W2/Documents/Tencent%20Files/574576071/FileRecv/拼装素材/forright/42/subject_holdleft_42,122,231_0_lively_full_0.png"/>
          <p:cNvPicPr>
            <a:picLocks noChangeArrowheads="1"/>
          </p:cNvPicPr>
          <p:nvPr userDrawn="1">
            <p:custDataLst>
              <p:tags r:id="rId1"/>
            </p:custDataLst>
          </p:nvPr>
        </p:nvPicPr>
        <p:blipFill>
          <a:blip r:embed="rId7" r:link="rId8"/>
          <a:srcRect/>
          <a:stretch>
            <a:fillRect/>
          </a:stretch>
        </p:blipFill>
        <p:spPr bwMode="auto">
          <a:xfrm>
            <a:off x="5622926" y="1645444"/>
            <a:ext cx="3292475" cy="1852613"/>
          </a:xfrm>
          <a:prstGeom prst="rect">
            <a:avLst/>
          </a:prstGeom>
          <a:noFill/>
          <a:ln w="9525">
            <a:noFill/>
            <a:miter lim="800000"/>
            <a:headEnd/>
            <a:tailEnd/>
          </a:ln>
        </p:spPr>
      </p:pic>
      <p:pic>
        <p:nvPicPr>
          <p:cNvPr id="4" name="图片 5" descr="C:/Users/1V994W2/PycharmProjects/PPT_Background_Generation/pic_temp/1_pic_quater_left_down.png"/>
          <p:cNvPicPr>
            <a:picLocks noChangeArrowheads="1"/>
          </p:cNvPicPr>
          <p:nvPr userDrawn="1">
            <p:custDataLst>
              <p:tags r:id="rId2"/>
            </p:custDataLst>
          </p:nvPr>
        </p:nvPicPr>
        <p:blipFill>
          <a:blip r:embed="rId9" r:link="rId8"/>
          <a:srcRect/>
          <a:stretch>
            <a:fillRect/>
          </a:stretch>
        </p:blipFill>
        <p:spPr bwMode="auto">
          <a:xfrm>
            <a:off x="0" y="4748212"/>
            <a:ext cx="539750" cy="395288"/>
          </a:xfrm>
          <a:prstGeom prst="rect">
            <a:avLst/>
          </a:prstGeom>
          <a:noFill/>
          <a:ln w="9525">
            <a:noFill/>
            <a:miter lim="800000"/>
            <a:headEnd/>
            <a:tailEnd/>
          </a:ln>
        </p:spPr>
      </p:pic>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noProof="1">
                <a:sym typeface="+mn-ea"/>
              </a:rPr>
              <a:t>单击此处编辑母版标题样式</a:t>
            </a:r>
          </a:p>
        </p:txBody>
      </p:sp>
      <p:sp>
        <p:nvSpPr>
          <p:cNvPr id="5" name="日期占位符 2"/>
          <p:cNvSpPr>
            <a:spLocks noGrp="1"/>
          </p:cNvSpPr>
          <p:nvPr>
            <p:ph type="dt" sz="half" idx="10"/>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CAECD448-297A-4B89-B1EA-F67A56270F13}" type="datetimeFigureOut">
              <a:rPr lang="zh-CN" altLang="en-US"/>
              <a:pPr>
                <a:defRPr/>
              </a:pPr>
              <a:t>2020/5/21</a:t>
            </a:fld>
            <a:endParaRPr lang="zh-CN" altLang="en-US"/>
          </a:p>
        </p:txBody>
      </p:sp>
      <p:sp>
        <p:nvSpPr>
          <p:cNvPr id="6"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7" name="灯片编号占位符 4"/>
          <p:cNvSpPr>
            <a:spLocks noGrp="1"/>
          </p:cNvSpPr>
          <p:nvPr>
            <p:ph type="sldNum" sz="quarter" idx="12"/>
            <p:custDataLst>
              <p:tags r:id="rId5"/>
            </p:custDataLst>
          </p:nvPr>
        </p:nvSpPr>
        <p:spPr/>
        <p:txBody>
          <a:bodyPr/>
          <a:lstStyle>
            <a:lvl1pPr>
              <a:defRPr smtClean="0"/>
            </a:lvl1pPr>
          </a:lstStyle>
          <a:p>
            <a:pPr>
              <a:defRPr/>
            </a:pPr>
            <a:fld id="{8437A610-3E48-4B12-8080-8B977F072DDE}" type="slidenum">
              <a:rPr lang="zh-CN" altLang="en-US"/>
              <a:pPr>
                <a:defRPr/>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fld id="{ADAFFB6C-EDE5-44C0-8299-3B8D63A0F131}" type="datetimeFigureOut">
              <a:rPr lang="zh-CN" altLang="en-US"/>
              <a:pPr>
                <a:defRPr/>
              </a:pPr>
              <a:t>2020/5/21</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36840467-AF35-455E-ABBB-5CC71B730C26}" type="slidenum">
              <a:rPr lang="zh-CN" altLang="en-US"/>
              <a:pPr>
                <a:defRPr/>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5" name="图片 8" descr="C:/Users/1V994W2/PycharmProjects/PPT_Background_Generation/pic_temp/0_pic_quater_right_down.png"/>
          <p:cNvPicPr>
            <a:picLocks noChangeArrowheads="1"/>
          </p:cNvPicPr>
          <p:nvPr userDrawn="1">
            <p:custDataLst>
              <p:tags r:id="rId1"/>
            </p:custDataLst>
          </p:nvPr>
        </p:nvPicPr>
        <p:blipFill>
          <a:blip r:embed="rId7" r:link="rId8"/>
          <a:srcRect/>
          <a:stretch>
            <a:fillRect/>
          </a:stretch>
        </p:blipFill>
        <p:spPr bwMode="auto">
          <a:xfrm>
            <a:off x="0" y="0"/>
            <a:ext cx="539750" cy="511969"/>
          </a:xfrm>
          <a:prstGeom prst="rect">
            <a:avLst/>
          </a:prstGeom>
          <a:noFill/>
          <a:ln w="9525">
            <a:noFill/>
            <a:miter lim="800000"/>
            <a:headEnd/>
            <a:tailEnd/>
          </a:ln>
        </p:spPr>
      </p:pic>
      <p:pic>
        <p:nvPicPr>
          <p:cNvPr id="6" name="图片 7" descr="C:/Users/1V994W2/PycharmProjects/PPT_Background_Generation/pic_temp/1_pic_quater_left_down.png"/>
          <p:cNvPicPr>
            <a:picLocks noChangeArrowheads="1"/>
          </p:cNvPicPr>
          <p:nvPr userDrawn="1">
            <p:custDataLst>
              <p:tags r:id="rId2"/>
            </p:custDataLst>
          </p:nvPr>
        </p:nvPicPr>
        <p:blipFill>
          <a:blip r:embed="rId9" r:link="rId8"/>
          <a:srcRect/>
          <a:stretch>
            <a:fillRect/>
          </a:stretch>
        </p:blipFill>
        <p:spPr bwMode="auto">
          <a:xfrm>
            <a:off x="8604250" y="0"/>
            <a:ext cx="539750" cy="395288"/>
          </a:xfrm>
          <a:prstGeom prst="rect">
            <a:avLst/>
          </a:prstGeom>
          <a:noFill/>
          <a:ln w="9525">
            <a:noFill/>
            <a:miter lim="800000"/>
            <a:headEnd/>
            <a:tailEnd/>
          </a:ln>
        </p:spPr>
      </p:pic>
      <p:sp>
        <p:nvSpPr>
          <p:cNvPr id="2" name="标题 1"/>
          <p:cNvSpPr>
            <a:spLocks noGrp="1"/>
          </p:cNvSpPr>
          <p:nvPr>
            <p:ph type="title"/>
          </p:nvPr>
        </p:nvSpPr>
        <p:spPr>
          <a:xfrm>
            <a:off x="502448" y="332426"/>
            <a:ext cx="8139178" cy="331473"/>
          </a:xfrm>
        </p:spPr>
        <p:txBody>
          <a:bodyPr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noProof="1">
                <a:sym typeface="+mn-ea"/>
              </a:rPr>
              <a:t>单击此处编辑母版标题样式</a:t>
            </a:r>
          </a:p>
        </p:txBody>
      </p:sp>
      <p:sp>
        <p:nvSpPr>
          <p:cNvPr id="3" name="图片占位符 2"/>
          <p:cNvSpPr>
            <a:spLocks noGrp="1"/>
          </p:cNvSpPr>
          <p:nvPr>
            <p:ph type="pic" idx="1"/>
          </p:nvPr>
        </p:nvSpPr>
        <p:spPr>
          <a:xfrm>
            <a:off x="502448" y="714382"/>
            <a:ext cx="3962432" cy="4041680"/>
          </a:xfrm>
        </p:spPr>
        <p:txBody>
          <a:bodyPr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lang="zh-CN" altLang="en-US" noProof="1">
              <a:sym typeface="+mn-ea"/>
            </a:endParaRPr>
          </a:p>
        </p:txBody>
      </p:sp>
      <p:sp>
        <p:nvSpPr>
          <p:cNvPr id="4" name="文本占位符 3"/>
          <p:cNvSpPr>
            <a:spLocks noGrp="1"/>
          </p:cNvSpPr>
          <p:nvPr>
            <p:ph type="body" sz="half" idx="2"/>
          </p:nvPr>
        </p:nvSpPr>
        <p:spPr>
          <a:xfrm>
            <a:off x="4679194" y="714382"/>
            <a:ext cx="3962432" cy="4041680"/>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noProof="1">
                <a:sym typeface="+mn-ea"/>
              </a:rPr>
              <a:t>单击此处编辑母版文本样式</a:t>
            </a:r>
          </a:p>
        </p:txBody>
      </p:sp>
      <p:sp>
        <p:nvSpPr>
          <p:cNvPr id="7" name="日期占位符 4"/>
          <p:cNvSpPr>
            <a:spLocks noGrp="1"/>
          </p:cNvSpPr>
          <p:nvPr>
            <p:ph type="dt" sz="half" idx="10"/>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D8DCDD9B-B670-4369-A845-9BCFD8D9B8DA}" type="datetimeFigureOut">
              <a:rPr lang="zh-CN" altLang="en-US"/>
              <a:pPr>
                <a:defRPr/>
              </a:pPr>
              <a:t>2020/5/21</a:t>
            </a:fld>
            <a:endParaRPr lang="zh-CN" altLang="en-US"/>
          </a:p>
        </p:txBody>
      </p:sp>
      <p:sp>
        <p:nvSpPr>
          <p:cNvPr id="8" name="页脚占位符 5"/>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6"/>
          <p:cNvSpPr>
            <a:spLocks noGrp="1"/>
          </p:cNvSpPr>
          <p:nvPr>
            <p:ph type="sldNum" sz="quarter" idx="12"/>
            <p:custDataLst>
              <p:tags r:id="rId5"/>
            </p:custDataLst>
          </p:nvPr>
        </p:nvSpPr>
        <p:spPr/>
        <p:txBody>
          <a:bodyPr/>
          <a:lstStyle>
            <a:lvl1pPr>
              <a:defRPr smtClean="0"/>
            </a:lvl1pPr>
          </a:lstStyle>
          <a:p>
            <a:pPr>
              <a:defRPr/>
            </a:pPr>
            <a:fld id="{BE380FF0-011F-4E35-BD15-9F4F2B27F22E}" type="slidenum">
              <a:rPr lang="zh-CN" altLang="en-US"/>
              <a:pPr>
                <a:defRPr/>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4" name="图片 7" descr="C:/Users/1V994W2/PycharmProjects/PPT_Background_Generation/pic_temp/0_pic_quater_right_down.png"/>
          <p:cNvPicPr>
            <a:picLocks noChangeArrowheads="1"/>
          </p:cNvPicPr>
          <p:nvPr userDrawn="1">
            <p:custDataLst>
              <p:tags r:id="rId1"/>
            </p:custDataLst>
          </p:nvPr>
        </p:nvPicPr>
        <p:blipFill>
          <a:blip r:embed="rId7" r:link="rId8"/>
          <a:srcRect/>
          <a:stretch>
            <a:fillRect/>
          </a:stretch>
        </p:blipFill>
        <p:spPr bwMode="auto">
          <a:xfrm>
            <a:off x="0" y="0"/>
            <a:ext cx="539750" cy="511969"/>
          </a:xfrm>
          <a:prstGeom prst="rect">
            <a:avLst/>
          </a:prstGeom>
          <a:noFill/>
          <a:ln w="9525">
            <a:noFill/>
            <a:miter lim="800000"/>
            <a:headEnd/>
            <a:tailEnd/>
          </a:ln>
        </p:spPr>
      </p:pic>
      <p:pic>
        <p:nvPicPr>
          <p:cNvPr id="5" name="图片 6" descr="C:/Users/1V994W2/PycharmProjects/PPT_Background_Generation/pic_temp/1_pic_quater_left_down.png"/>
          <p:cNvPicPr>
            <a:picLocks noChangeArrowheads="1"/>
          </p:cNvPicPr>
          <p:nvPr userDrawn="1">
            <p:custDataLst>
              <p:tags r:id="rId2"/>
            </p:custDataLst>
          </p:nvPr>
        </p:nvPicPr>
        <p:blipFill>
          <a:blip r:embed="rId9" r:link="rId8"/>
          <a:srcRect/>
          <a:stretch>
            <a:fillRect/>
          </a:stretch>
        </p:blipFill>
        <p:spPr bwMode="auto">
          <a:xfrm>
            <a:off x="8604250" y="0"/>
            <a:ext cx="539750" cy="395288"/>
          </a:xfrm>
          <a:prstGeom prst="rect">
            <a:avLst/>
          </a:prstGeom>
          <a:noFill/>
          <a:ln w="9525">
            <a:noFill/>
            <a:miter lim="800000"/>
            <a:headEnd/>
            <a:tailEnd/>
          </a:ln>
        </p:spPr>
      </p:pic>
      <p:sp>
        <p:nvSpPr>
          <p:cNvPr id="2" name="竖排标题 1"/>
          <p:cNvSpPr>
            <a:spLocks noGrp="1"/>
          </p:cNvSpPr>
          <p:nvPr>
            <p:ph type="title" orient="vert"/>
          </p:nvPr>
        </p:nvSpPr>
        <p:spPr>
          <a:xfrm>
            <a:off x="7928351" y="714382"/>
            <a:ext cx="713238" cy="4041680"/>
          </a:xfrm>
        </p:spPr>
        <p:txBody>
          <a:bodyPr vert="eaVert" rtlCol="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noProof="1">
                <a:sym typeface="+mn-ea"/>
              </a:rPr>
              <a:t>单击此处编辑母版标题样式</a:t>
            </a:r>
          </a:p>
        </p:txBody>
      </p:sp>
      <p:sp>
        <p:nvSpPr>
          <p:cNvPr id="3" name="竖排文字占位符 2"/>
          <p:cNvSpPr>
            <a:spLocks noGrp="1"/>
          </p:cNvSpPr>
          <p:nvPr>
            <p:ph type="body" orient="vert" idx="1"/>
          </p:nvPr>
        </p:nvSpPr>
        <p:spPr>
          <a:xfrm>
            <a:off x="502444" y="714376"/>
            <a:ext cx="7371076" cy="4041680"/>
          </a:xfrm>
        </p:spPr>
        <p:txBody>
          <a:bodyPr vert="eaVert">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6" name="日期占位符 3"/>
          <p:cNvSpPr>
            <a:spLocks noGrp="1"/>
          </p:cNvSpPr>
          <p:nvPr>
            <p:ph type="dt" sz="half" idx="10"/>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AE7FA16D-92D3-424B-82C6-758A3672747D}" type="datetimeFigureOut">
              <a:rPr lang="zh-CN" altLang="en-US"/>
              <a:pPr>
                <a:defRPr/>
              </a:pPr>
              <a:t>2020/5/21</a:t>
            </a:fld>
            <a:endParaRPr lang="zh-CN" altLang="en-US"/>
          </a:p>
        </p:txBody>
      </p:sp>
      <p:sp>
        <p:nvSpPr>
          <p:cNvPr id="7" name="页脚占位符 4"/>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5"/>
          <p:cNvSpPr>
            <a:spLocks noGrp="1"/>
          </p:cNvSpPr>
          <p:nvPr>
            <p:ph type="sldNum" sz="quarter" idx="12"/>
            <p:custDataLst>
              <p:tags r:id="rId5"/>
            </p:custDataLst>
          </p:nvPr>
        </p:nvSpPr>
        <p:spPr/>
        <p:txBody>
          <a:bodyPr/>
          <a:lstStyle>
            <a:lvl1pPr>
              <a:defRPr smtClean="0"/>
            </a:lvl1pPr>
          </a:lstStyle>
          <a:p>
            <a:pPr>
              <a:defRPr/>
            </a:pPr>
            <a:fld id="{50BE0B04-BEE9-4BED-859A-47D361F21B62}" type="slidenum">
              <a:rPr lang="zh-CN" altLang="en-US"/>
              <a:pPr>
                <a:defRPr/>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3" name="图片 7" descr="C:/Users/1V994W2/PycharmProjects/PPT_Background_Generation/pic_temp/0_pic_quater_right_down.png"/>
          <p:cNvPicPr>
            <a:picLocks noChangeArrowheads="1"/>
          </p:cNvPicPr>
          <p:nvPr userDrawn="1">
            <p:custDataLst>
              <p:tags r:id="rId1"/>
            </p:custDataLst>
          </p:nvPr>
        </p:nvPicPr>
        <p:blipFill>
          <a:blip r:embed="rId7" r:link="rId8"/>
          <a:srcRect/>
          <a:stretch>
            <a:fillRect/>
          </a:stretch>
        </p:blipFill>
        <p:spPr bwMode="auto">
          <a:xfrm>
            <a:off x="0" y="0"/>
            <a:ext cx="539750" cy="511969"/>
          </a:xfrm>
          <a:prstGeom prst="rect">
            <a:avLst/>
          </a:prstGeom>
          <a:noFill/>
          <a:ln w="9525">
            <a:noFill/>
            <a:miter lim="800000"/>
            <a:headEnd/>
            <a:tailEnd/>
          </a:ln>
        </p:spPr>
      </p:pic>
      <p:pic>
        <p:nvPicPr>
          <p:cNvPr id="4" name="图片 5" descr="C:/Users/1V994W2/PycharmProjects/PPT_Background_Generation/pic_temp/1_pic_quater_left_down.png"/>
          <p:cNvPicPr>
            <a:picLocks noChangeArrowheads="1"/>
          </p:cNvPicPr>
          <p:nvPr userDrawn="1">
            <p:custDataLst>
              <p:tags r:id="rId2"/>
            </p:custDataLst>
          </p:nvPr>
        </p:nvPicPr>
        <p:blipFill>
          <a:blip r:embed="rId9" r:link="rId8"/>
          <a:srcRect/>
          <a:stretch>
            <a:fillRect/>
          </a:stretch>
        </p:blipFill>
        <p:spPr bwMode="auto">
          <a:xfrm>
            <a:off x="8604250" y="0"/>
            <a:ext cx="539750" cy="395288"/>
          </a:xfrm>
          <a:prstGeom prst="rect">
            <a:avLst/>
          </a:prstGeom>
          <a:noFill/>
          <a:ln w="9525">
            <a:noFill/>
            <a:miter lim="800000"/>
            <a:headEnd/>
            <a:tailEnd/>
          </a:ln>
        </p:spPr>
      </p:pic>
      <p:sp>
        <p:nvSpPr>
          <p:cNvPr id="7" name="内容占位符 6"/>
          <p:cNvSpPr>
            <a:spLocks noGrp="1"/>
          </p:cNvSpPr>
          <p:nvPr>
            <p:ph sz="quarter" idx="13"/>
          </p:nvPr>
        </p:nvSpPr>
        <p:spPr>
          <a:xfrm>
            <a:off x="502448" y="714382"/>
            <a:ext cx="8139178" cy="4041680"/>
          </a:xfrm>
        </p:spPr>
        <p:txBody>
          <a:bodyPr>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5" name="日期占位符 2"/>
          <p:cNvSpPr>
            <a:spLocks noGrp="1"/>
          </p:cNvSpPr>
          <p:nvPr>
            <p:ph type="dt" sz="half" idx="14"/>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D0013DFF-CB59-4FB5-B7D1-0B33705F7D8B}" type="datetimeFigureOut">
              <a:rPr lang="zh-CN" altLang="en-US"/>
              <a:pPr>
                <a:defRPr/>
              </a:pPr>
              <a:t>2020/5/21</a:t>
            </a:fld>
            <a:endParaRPr lang="zh-CN" altLang="en-US"/>
          </a:p>
        </p:txBody>
      </p:sp>
      <p:sp>
        <p:nvSpPr>
          <p:cNvPr id="6" name="页脚占位符 3"/>
          <p:cNvSpPr>
            <a:spLocks noGrp="1"/>
          </p:cNvSpPr>
          <p:nvPr>
            <p:ph type="ftr" sz="quarter" idx="15"/>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4"/>
          <p:cNvSpPr>
            <a:spLocks noGrp="1"/>
          </p:cNvSpPr>
          <p:nvPr>
            <p:ph type="sldNum" sz="quarter" idx="16"/>
            <p:custDataLst>
              <p:tags r:id="rId5"/>
            </p:custDataLst>
          </p:nvPr>
        </p:nvSpPr>
        <p:spPr/>
        <p:txBody>
          <a:bodyPr/>
          <a:lstStyle>
            <a:lvl1pPr>
              <a:defRPr smtClean="0"/>
            </a:lvl1pPr>
          </a:lstStyle>
          <a:p>
            <a:pPr>
              <a:defRPr/>
            </a:pPr>
            <a:fld id="{D178C0A5-F205-4955-A3A4-844AD1F0EFCD}" type="slidenum">
              <a:rPr lang="zh-CN" altLang="en-US"/>
              <a:pPr>
                <a:defRPr/>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末尾幻灯片">
    <p:bg bwMode="auto">
      <p:bgPr>
        <a:solidFill>
          <a:schemeClr val="tx2"/>
        </a:solidFill>
        <a:effectLst/>
      </p:bgPr>
    </p:bg>
    <p:spTree>
      <p:nvGrpSpPr>
        <p:cNvPr id="1" name=""/>
        <p:cNvGrpSpPr/>
        <p:nvPr/>
      </p:nvGrpSpPr>
      <p:grpSpPr>
        <a:xfrm>
          <a:off x="0" y="0"/>
          <a:ext cx="0" cy="0"/>
          <a:chOff x="0" y="0"/>
          <a:chExt cx="0" cy="0"/>
        </a:xfrm>
      </p:grpSpPr>
      <p:pic>
        <p:nvPicPr>
          <p:cNvPr id="4" name="图片 5" descr="C:/Users/1V994W2/PycharmProjects/PPT_Background_Generation/pic_temp/pic_sup.png"/>
          <p:cNvPicPr>
            <a:picLocks noChangeArrowheads="1"/>
          </p:cNvPicPr>
          <p:nvPr userDrawn="1">
            <p:custDataLst>
              <p:tags r:id="rId1"/>
            </p:custDataLst>
          </p:nvPr>
        </p:nvPicPr>
        <p:blipFill>
          <a:blip r:embed="rId6" r:link="rId7"/>
          <a:srcRect/>
          <a:stretch>
            <a:fillRect/>
          </a:stretch>
        </p:blipFill>
        <p:spPr bwMode="auto">
          <a:xfrm>
            <a:off x="0" y="0"/>
            <a:ext cx="9144000" cy="5143500"/>
          </a:xfrm>
          <a:prstGeom prst="rect">
            <a:avLst/>
          </a:prstGeom>
          <a:noFill/>
          <a:ln w="9525">
            <a:noFill/>
            <a:miter lim="800000"/>
            <a:headEnd/>
            <a:tailEnd/>
          </a:ln>
        </p:spPr>
      </p:pic>
      <p:sp>
        <p:nvSpPr>
          <p:cNvPr id="7" name="文本占位符 6"/>
          <p:cNvSpPr>
            <a:spLocks noGrp="1"/>
          </p:cNvSpPr>
          <p:nvPr>
            <p:ph type="body" idx="14"/>
          </p:nvPr>
        </p:nvSpPr>
        <p:spPr>
          <a:xfrm>
            <a:off x="5241847" y="2949179"/>
            <a:ext cx="3269933" cy="277654"/>
          </a:xfrm>
        </p:spPr>
        <p:txBody>
          <a:bodyPr lIns="0" tIns="0" rIns="0" bIns="0">
            <a:normAutofit/>
          </a:bodyPr>
          <a:lstStyle>
            <a:lvl1pPr marL="0" marR="0" indent="0" algn="l" rtl="0" eaLnBrk="1" fontAlgn="auto">
              <a:lnSpc>
                <a:spcPct val="100000"/>
              </a:lnSpc>
              <a:spcBef>
                <a:spcPts val="0"/>
              </a:spcBef>
              <a:spcAft>
                <a:spcPts val="0"/>
              </a:spcAft>
              <a:buClrTx/>
              <a:buSzPts val="2000"/>
              <a:buFont typeface="Arial" panose="020B0604020202020204" pitchFamily="34" charset="0"/>
              <a:buNone/>
              <a:defRPr sz="2000" b="0" spc="200">
                <a:solidFill>
                  <a:schemeClr val="tx1"/>
                </a:solidFill>
                <a:latin typeface="Arial" panose="020B0604020202020204" pitchFamily="34" charset="0"/>
                <a:ea typeface="微软雅黑" panose="020B0503020204020204" charset="-122"/>
              </a:defRPr>
            </a:lvl1pPr>
          </a:lstStyle>
          <a:p>
            <a:pPr lvl="0"/>
            <a:r>
              <a:rPr lang="zh-CN" altLang="en-US" noProof="1" smtClean="0"/>
              <a:t>单击此处编辑母版文本样式</a:t>
            </a:r>
          </a:p>
        </p:txBody>
      </p:sp>
      <p:sp>
        <p:nvSpPr>
          <p:cNvPr id="2" name="标题 1"/>
          <p:cNvSpPr>
            <a:spLocks noGrp="1"/>
          </p:cNvSpPr>
          <p:nvPr>
            <p:ph type="title" idx="13"/>
          </p:nvPr>
        </p:nvSpPr>
        <p:spPr>
          <a:xfrm>
            <a:off x="5241847" y="1916668"/>
            <a:ext cx="3269933" cy="879158"/>
          </a:xfrm>
        </p:spPr>
        <p:txBody>
          <a:bodyPr lIns="0" tIns="0" rIns="0" bIns="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6600" b="0" spc="700">
                <a:solidFill>
                  <a:schemeClr val="tx1"/>
                </a:solidFill>
                <a:latin typeface="Arial" panose="020B0604020202020204" pitchFamily="34" charset="0"/>
                <a:ea typeface="汉仪旗黑-85S" pitchFamily="18" charset="-122"/>
              </a:defRPr>
            </a:lvl1pPr>
          </a:lstStyle>
          <a:p>
            <a:r>
              <a:rPr lang="zh-CN" altLang="en-US" noProof="1" smtClean="0"/>
              <a:t>单击此处编辑母版标题样式</a:t>
            </a:r>
            <a:endParaRPr lang="zh-CN" altLang="en-US" noProof="1"/>
          </a:p>
        </p:txBody>
      </p:sp>
      <p:sp>
        <p:nvSpPr>
          <p:cNvPr id="5" name="日期占位符 2"/>
          <p:cNvSpPr>
            <a:spLocks noGrp="1"/>
          </p:cNvSpPr>
          <p:nvPr>
            <p:ph type="dt" sz="half" idx="15"/>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9E1E74FE-71B9-41AB-89A8-55EB43B9A19F}" type="datetimeFigureOut">
              <a:rPr lang="zh-CN" altLang="en-US"/>
              <a:pPr>
                <a:defRPr/>
              </a:pPr>
              <a:t>2020/5/21</a:t>
            </a:fld>
            <a:endParaRPr lang="zh-CN" altLang="en-US"/>
          </a:p>
        </p:txBody>
      </p:sp>
      <p:sp>
        <p:nvSpPr>
          <p:cNvPr id="6" name="页脚占位符 3"/>
          <p:cNvSpPr>
            <a:spLocks noGrp="1"/>
          </p:cNvSpPr>
          <p:nvPr>
            <p:ph type="ftr" sz="quarter" idx="16"/>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4"/>
          <p:cNvSpPr>
            <a:spLocks noGrp="1"/>
          </p:cNvSpPr>
          <p:nvPr>
            <p:ph type="sldNum" sz="quarter" idx="17"/>
            <p:custDataLst>
              <p:tags r:id="rId4"/>
            </p:custDataLst>
          </p:nvPr>
        </p:nvSpPr>
        <p:spPr/>
        <p:txBody>
          <a:bodyPr/>
          <a:lstStyle>
            <a:lvl1pPr>
              <a:defRPr smtClean="0"/>
            </a:lvl1pPr>
          </a:lstStyle>
          <a:p>
            <a:pPr>
              <a:defRPr/>
            </a:pPr>
            <a:fld id="{71B726B4-ECE6-41D3-B540-34B90A084080}"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bwMode="auto">
      <p:bgPr>
        <a:solidFill>
          <a:schemeClr val="tx2"/>
        </a:solidFill>
        <a:effectLst/>
      </p:bgPr>
    </p:bg>
    <p:spTree>
      <p:nvGrpSpPr>
        <p:cNvPr id="1" name=""/>
        <p:cNvGrpSpPr/>
        <p:nvPr/>
      </p:nvGrpSpPr>
      <p:grpSpPr>
        <a:xfrm>
          <a:off x="0" y="0"/>
          <a:ext cx="0" cy="0"/>
          <a:chOff x="0" y="0"/>
          <a:chExt cx="0" cy="0"/>
        </a:xfrm>
      </p:grpSpPr>
      <p:pic>
        <p:nvPicPr>
          <p:cNvPr id="4" name="图片 6" descr="C:/Users/1V994W2/PycharmProjects/PPT_Background_Generation/pic_temp/pic_half_top.png"/>
          <p:cNvPicPr>
            <a:picLocks noChangeArrowheads="1"/>
          </p:cNvPicPr>
          <p:nvPr userDrawn="1">
            <p:custDataLst>
              <p:tags r:id="rId1"/>
            </p:custDataLst>
          </p:nvPr>
        </p:nvPicPr>
        <p:blipFill>
          <a:blip r:embed="rId6" r:link="rId7"/>
          <a:srcRect/>
          <a:stretch>
            <a:fillRect/>
          </a:stretch>
        </p:blipFill>
        <p:spPr bwMode="auto">
          <a:xfrm>
            <a:off x="3048000" y="4287441"/>
            <a:ext cx="3048000" cy="856059"/>
          </a:xfrm>
          <a:prstGeom prst="rect">
            <a:avLst/>
          </a:prstGeom>
          <a:noFill/>
          <a:ln w="9525">
            <a:noFill/>
            <a:miter lim="800000"/>
            <a:headEnd/>
            <a:tailEnd/>
          </a:ln>
        </p:spPr>
      </p:pic>
      <p:sp>
        <p:nvSpPr>
          <p:cNvPr id="3" name="标题 2"/>
          <p:cNvSpPr>
            <a:spLocks noGrp="1"/>
          </p:cNvSpPr>
          <p:nvPr>
            <p:ph type="ctrTitle" idx="14"/>
          </p:nvPr>
        </p:nvSpPr>
        <p:spPr>
          <a:xfrm>
            <a:off x="3378133" y="1867615"/>
            <a:ext cx="4079081" cy="535781"/>
          </a:xfrm>
        </p:spPr>
        <p:txBody>
          <a:bodyPr lIns="0" tIns="0" rIns="0" bIns="0">
            <a:normAutofit/>
          </a:bodyPr>
          <a:lstStyle>
            <a:lvl1pPr marL="0" marR="0" indent="0" algn="l" defTabSz="914400" rtl="0" eaLnBrk="1" fontAlgn="auto" latinLnBrk="0" hangingPunct="1">
              <a:lnSpc>
                <a:spcPct val="120000"/>
              </a:lnSpc>
              <a:spcBef>
                <a:spcPct val="0"/>
              </a:spcBef>
              <a:spcAft>
                <a:spcPts val="0"/>
              </a:spcAft>
              <a:buClrTx/>
              <a:buSzPts val="3600"/>
              <a:buNone/>
              <a:defRPr sz="3600" b="0" spc="400">
                <a:solidFill>
                  <a:schemeClr val="tx1"/>
                </a:solidFill>
                <a:latin typeface="Arial" panose="020B0604020202020204" pitchFamily="34" charset="0"/>
                <a:ea typeface="汉仪旗黑-85S" pitchFamily="18" charset="-122"/>
              </a:defRPr>
            </a:lvl1pPr>
          </a:lstStyle>
          <a:p>
            <a:r>
              <a:rPr lang="zh-CN" altLang="en-US" noProof="1" smtClean="0"/>
              <a:t>单击此处编辑母版标题样式</a:t>
            </a:r>
            <a:endParaRPr lang="zh-CN" altLang="en-US" noProof="1"/>
          </a:p>
        </p:txBody>
      </p:sp>
      <p:sp>
        <p:nvSpPr>
          <p:cNvPr id="2" name="副标题 1"/>
          <p:cNvSpPr>
            <a:spLocks noGrp="1"/>
          </p:cNvSpPr>
          <p:nvPr>
            <p:ph type="subTitle" idx="13"/>
          </p:nvPr>
        </p:nvSpPr>
        <p:spPr>
          <a:xfrm>
            <a:off x="3378133" y="2491027"/>
            <a:ext cx="4079081" cy="800576"/>
          </a:xfrm>
        </p:spPr>
        <p:txBody>
          <a:bodyPr lIns="0" tIns="0" rIns="0" bIns="0">
            <a:normAutofit/>
          </a:bodyPr>
          <a:lstStyle>
            <a:lvl1pPr marL="0" marR="0" indent="0" algn="l" defTabSz="914400" rtl="0" eaLnBrk="1" fontAlgn="auto" latinLnBrk="0" hangingPunct="1">
              <a:lnSpc>
                <a:spcPct val="130000"/>
              </a:lnSpc>
              <a:spcBef>
                <a:spcPts val="0"/>
              </a:spcBef>
              <a:spcAft>
                <a:spcPts val="0"/>
              </a:spcAft>
              <a:buClrTx/>
              <a:buSzPts val="1600"/>
              <a:buFont typeface="Arial" panose="020B0604020202020204" pitchFamily="34" charset="0"/>
              <a:buNone/>
              <a:defRPr sz="1600" b="0" spc="200">
                <a:solidFill>
                  <a:schemeClr val="tx1"/>
                </a:solidFill>
                <a:latin typeface="Arial" panose="020B0604020202020204" pitchFamily="34" charset="0"/>
                <a:ea typeface="微软雅黑" panose="020B0503020204020204" charset="-122"/>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noProof="1" smtClean="0"/>
              <a:t>单击此处编辑母版副标题样式</a:t>
            </a:r>
            <a:endParaRPr lang="zh-CN" altLang="en-US" noProof="1"/>
          </a:p>
        </p:txBody>
      </p:sp>
      <p:sp>
        <p:nvSpPr>
          <p:cNvPr id="5" name="日期占位符 3"/>
          <p:cNvSpPr>
            <a:spLocks noGrp="1"/>
          </p:cNvSpPr>
          <p:nvPr>
            <p:ph type="dt" sz="half" idx="15"/>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3E0CAEC1-FB18-485D-988C-313C57C404E8}" type="datetimeFigureOut">
              <a:rPr lang="zh-CN" altLang="en-US"/>
              <a:pPr>
                <a:defRPr/>
              </a:pPr>
              <a:t>2020/5/21</a:t>
            </a:fld>
            <a:endParaRPr lang="zh-CN" altLang="en-US"/>
          </a:p>
        </p:txBody>
      </p:sp>
      <p:sp>
        <p:nvSpPr>
          <p:cNvPr id="6" name="页脚占位符 4"/>
          <p:cNvSpPr>
            <a:spLocks noGrp="1"/>
          </p:cNvSpPr>
          <p:nvPr>
            <p:ph type="ftr" sz="quarter" idx="16"/>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7" name="灯片编号占位符 5"/>
          <p:cNvSpPr>
            <a:spLocks noGrp="1"/>
          </p:cNvSpPr>
          <p:nvPr>
            <p:ph type="sldNum" sz="quarter" idx="17"/>
            <p:custDataLst>
              <p:tags r:id="rId4"/>
            </p:custDataLst>
          </p:nvPr>
        </p:nvSpPr>
        <p:spPr/>
        <p:txBody>
          <a:bodyPr/>
          <a:lstStyle>
            <a:lvl1pPr>
              <a:defRPr smtClean="0"/>
            </a:lvl1pPr>
          </a:lstStyle>
          <a:p>
            <a:pPr>
              <a:defRPr/>
            </a:pPr>
            <a:fld id="{22844413-827D-45E9-887C-652D5681A73C}"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grpSp>
        <p:nvGrpSpPr>
          <p:cNvPr id="3" name="组合 7"/>
          <p:cNvGrpSpPr/>
          <p:nvPr userDrawn="1"/>
        </p:nvGrpSpPr>
        <p:grpSpPr bwMode="auto">
          <a:xfrm>
            <a:off x="0" y="0"/>
            <a:ext cx="9144000" cy="511969"/>
            <a:chOff x="0" y="0"/>
            <a:chExt cx="12192000" cy="681881"/>
          </a:xfrm>
        </p:grpSpPr>
        <p:pic>
          <p:nvPicPr>
            <p:cNvPr id="4" name="图片 6" descr="C:/Users/1V994W2/PycharmProjects/PPT_Background_Generation/pic_temp/0_pic_quater_right_down.png"/>
            <p:cNvPicPr>
              <a:picLocks noChangeArrowheads="1"/>
            </p:cNvPicPr>
            <p:nvPr userDrawn="1">
              <p:custDataLst>
                <p:tags r:id="rId4"/>
              </p:custDataLst>
            </p:nvPr>
          </p:nvPicPr>
          <p:blipFill>
            <a:blip r:embed="rId7" r:link="rId8"/>
            <a:srcRect/>
            <a:stretch>
              <a:fillRect/>
            </a:stretch>
          </p:blipFill>
          <p:spPr bwMode="auto">
            <a:xfrm>
              <a:off x="0" y="0"/>
              <a:ext cx="720090" cy="681881"/>
            </a:xfrm>
            <a:prstGeom prst="rect">
              <a:avLst/>
            </a:prstGeom>
            <a:noFill/>
            <a:ln w="9525">
              <a:noFill/>
              <a:miter lim="800000"/>
              <a:headEnd/>
              <a:tailEnd/>
            </a:ln>
          </p:spPr>
        </p:pic>
        <p:pic>
          <p:nvPicPr>
            <p:cNvPr id="5" name="图片 5" descr="C:/Users/1V994W2/PycharmProjects/PPT_Background_Generation/pic_temp/1_pic_quater_left_down.png"/>
            <p:cNvPicPr>
              <a:picLocks noChangeArrowheads="1"/>
            </p:cNvPicPr>
            <p:nvPr userDrawn="1">
              <p:custDataLst>
                <p:tags r:id="rId5"/>
              </p:custDataLst>
            </p:nvPr>
          </p:nvPicPr>
          <p:blipFill>
            <a:blip r:embed="rId9" r:link="rId8"/>
            <a:srcRect/>
            <a:stretch>
              <a:fillRect/>
            </a:stretch>
          </p:blipFill>
          <p:spPr bwMode="auto">
            <a:xfrm>
              <a:off x="11471910" y="0"/>
              <a:ext cx="720090" cy="527700"/>
            </a:xfrm>
            <a:prstGeom prst="rect">
              <a:avLst/>
            </a:prstGeom>
            <a:noFill/>
            <a:ln w="9525">
              <a:noFill/>
              <a:miter lim="800000"/>
              <a:headEnd/>
              <a:tailEnd/>
            </a:ln>
          </p:spPr>
        </p:pic>
      </p:grpSp>
      <p:sp>
        <p:nvSpPr>
          <p:cNvPr id="2" name="标题 1"/>
          <p:cNvSpPr>
            <a:spLocks noGrp="1"/>
          </p:cNvSpPr>
          <p:nvPr>
            <p:ph type="title"/>
          </p:nvPr>
        </p:nvSpPr>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noProof="1"/>
              <a:t>单击此处编辑母版标题样式</a:t>
            </a:r>
          </a:p>
        </p:txBody>
      </p:sp>
      <p:sp>
        <p:nvSpPr>
          <p:cNvPr id="6" name="日期占位符 2"/>
          <p:cNvSpPr>
            <a:spLocks noGrp="1"/>
          </p:cNvSpPr>
          <p:nvPr>
            <p:ph type="dt" sz="half" idx="10"/>
            <p:custDataLst>
              <p:tags r:id="rId1"/>
            </p:custDataLst>
          </p:nvPr>
        </p:nvSpPr>
        <p:spPr/>
        <p:txBody>
          <a:bodyPr/>
          <a:lstStyle>
            <a:lvl1pPr>
              <a:defRPr smtClean="0">
                <a:latin typeface="Arial" panose="020B0604020202020204" pitchFamily="34" charset="0"/>
                <a:ea typeface="微软雅黑" panose="020B0503020204020204" charset="-122"/>
              </a:defRPr>
            </a:lvl1pPr>
          </a:lstStyle>
          <a:p>
            <a:pPr>
              <a:defRPr/>
            </a:pPr>
            <a:fld id="{C2DCB22D-6E15-48BD-93EF-EF7A950FF5B3}" type="datetimeFigureOut">
              <a:rPr lang="zh-CN" altLang="en-US"/>
              <a:pPr>
                <a:defRPr/>
              </a:pPr>
              <a:t>2020/5/21</a:t>
            </a:fld>
            <a:endParaRPr lang="zh-CN" altLang="en-US"/>
          </a:p>
        </p:txBody>
      </p:sp>
      <p:sp>
        <p:nvSpPr>
          <p:cNvPr id="7" name="页脚占位符 3"/>
          <p:cNvSpPr>
            <a:spLocks noGrp="1"/>
          </p:cNvSpPr>
          <p:nvPr>
            <p:ph type="ftr" sz="quarter" idx="11"/>
            <p:custDataLst>
              <p:tags r:id="rId2"/>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4"/>
          <p:cNvSpPr>
            <a:spLocks noGrp="1"/>
          </p:cNvSpPr>
          <p:nvPr>
            <p:ph type="sldNum" sz="quarter" idx="12"/>
            <p:custDataLst>
              <p:tags r:id="rId3"/>
            </p:custDataLst>
          </p:nvPr>
        </p:nvSpPr>
        <p:spPr/>
        <p:txBody>
          <a:bodyPr/>
          <a:lstStyle>
            <a:lvl1pPr>
              <a:defRPr smtClean="0"/>
            </a:lvl1pPr>
          </a:lstStyle>
          <a:p>
            <a:pPr>
              <a:defRPr/>
            </a:pPr>
            <a:fld id="{115FC51C-032C-4D81-898C-65DB7B2B0F87}" type="slidenum">
              <a:rPr lang="zh-CN" altLang="en-US"/>
              <a:pPr>
                <a:defRPr/>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219075" y="227410"/>
            <a:ext cx="8705850" cy="468868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5" name="组合 5"/>
          <p:cNvGrpSpPr/>
          <p:nvPr userDrawn="1"/>
        </p:nvGrpSpPr>
        <p:grpSpPr bwMode="auto">
          <a:xfrm>
            <a:off x="0" y="0"/>
            <a:ext cx="9144000" cy="511969"/>
            <a:chOff x="0" y="0"/>
            <a:chExt cx="12192000" cy="681881"/>
          </a:xfrm>
        </p:grpSpPr>
        <p:pic>
          <p:nvPicPr>
            <p:cNvPr id="6" name="图片 8" descr="C:/Users/1V994W2/PycharmProjects/PPT_Background_Generation/pic_temp/0_pic_quater_right_down.png"/>
            <p:cNvPicPr>
              <a:picLocks noChangeArrowheads="1"/>
            </p:cNvPicPr>
            <p:nvPr userDrawn="1">
              <p:custDataLst>
                <p:tags r:id="rId5"/>
              </p:custDataLst>
            </p:nvPr>
          </p:nvPicPr>
          <p:blipFill>
            <a:blip r:embed="rId8" r:link="rId9"/>
            <a:srcRect/>
            <a:stretch>
              <a:fillRect/>
            </a:stretch>
          </p:blipFill>
          <p:spPr bwMode="auto">
            <a:xfrm>
              <a:off x="0" y="0"/>
              <a:ext cx="720090" cy="681881"/>
            </a:xfrm>
            <a:prstGeom prst="rect">
              <a:avLst/>
            </a:prstGeom>
            <a:noFill/>
            <a:ln w="9525">
              <a:noFill/>
              <a:miter lim="800000"/>
              <a:headEnd/>
              <a:tailEnd/>
            </a:ln>
          </p:spPr>
        </p:pic>
        <p:pic>
          <p:nvPicPr>
            <p:cNvPr id="8" name="图片 10" descr="C:/Users/1V994W2/PycharmProjects/PPT_Background_Generation/pic_temp/1_pic_quater_left_down.png"/>
            <p:cNvPicPr>
              <a:picLocks noChangeArrowheads="1"/>
            </p:cNvPicPr>
            <p:nvPr userDrawn="1">
              <p:custDataLst>
                <p:tags r:id="rId6"/>
              </p:custDataLst>
            </p:nvPr>
          </p:nvPicPr>
          <p:blipFill>
            <a:blip r:embed="rId10" r:link="rId9"/>
            <a:srcRect/>
            <a:stretch>
              <a:fillRect/>
            </a:stretch>
          </p:blipFill>
          <p:spPr bwMode="auto">
            <a:xfrm>
              <a:off x="11471910" y="0"/>
              <a:ext cx="720090" cy="527700"/>
            </a:xfrm>
            <a:prstGeom prst="rect">
              <a:avLst/>
            </a:prstGeom>
            <a:noFill/>
            <a:ln w="9525">
              <a:noFill/>
              <a:miter lim="800000"/>
              <a:headEnd/>
              <a:tailEnd/>
            </a:ln>
          </p:spPr>
        </p:pic>
      </p:grpSp>
      <p:sp>
        <p:nvSpPr>
          <p:cNvPr id="2" name="标题 1"/>
          <p:cNvSpPr>
            <a:spLocks noGrp="1"/>
          </p:cNvSpPr>
          <p:nvPr>
            <p:ph type="title"/>
          </p:nvPr>
        </p:nvSpPr>
        <p:spPr>
          <a:xfrm>
            <a:off x="961200" y="936900"/>
            <a:ext cx="7219800" cy="542700"/>
          </a:xfrm>
        </p:spPr>
        <p:txBody>
          <a:bodyPr>
            <a:normAutofit/>
          </a:bodyPr>
          <a:lstStyle>
            <a:lvl1pPr>
              <a:defRPr sz="3200" baseline="0">
                <a:solidFill>
                  <a:schemeClr val="tx1"/>
                </a:solidFill>
                <a:latin typeface="Arial" panose="020B0604020202020204" pitchFamily="34" charset="0"/>
                <a:ea typeface="微软雅黑" panose="020B0503020204020204" charset="-122"/>
              </a:defRPr>
            </a:lvl1pPr>
          </a:lstStyle>
          <a:p>
            <a:r>
              <a:rPr lang="zh-CN" altLang="en-US" noProof="1" smtClean="0"/>
              <a:t>单击此处编辑母版标题样式</a:t>
            </a:r>
            <a:endParaRPr lang="zh-CN" altLang="en-US" noProof="1"/>
          </a:p>
        </p:txBody>
      </p:sp>
      <p:sp>
        <p:nvSpPr>
          <p:cNvPr id="7" name="内容占位符 6"/>
          <p:cNvSpPr>
            <a:spLocks noGrp="1"/>
          </p:cNvSpPr>
          <p:nvPr>
            <p:ph sz="quarter" idx="13"/>
          </p:nvPr>
        </p:nvSpPr>
        <p:spPr>
          <a:xfrm>
            <a:off x="960835" y="1622700"/>
            <a:ext cx="7219950" cy="25839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日期占位符 2"/>
          <p:cNvSpPr>
            <a:spLocks noGrp="1"/>
          </p:cNvSpPr>
          <p:nvPr>
            <p:ph type="dt" sz="half" idx="14"/>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961020A4-598F-4997-AD9A-62F59D21BF2B}" type="datetimeFigureOut">
              <a:rPr lang="zh-CN" altLang="en-US"/>
              <a:pPr>
                <a:defRPr/>
              </a:pPr>
              <a:t>2020/5/21</a:t>
            </a:fld>
            <a:endParaRPr lang="zh-CN" altLang="en-US"/>
          </a:p>
        </p:txBody>
      </p:sp>
      <p:sp>
        <p:nvSpPr>
          <p:cNvPr id="10" name="页脚占位符 3"/>
          <p:cNvSpPr>
            <a:spLocks noGrp="1"/>
          </p:cNvSpPr>
          <p:nvPr>
            <p:ph type="ftr" sz="quarter"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6"/>
            <p:custDataLst>
              <p:tags r:id="rId4"/>
            </p:custDataLst>
          </p:nvPr>
        </p:nvSpPr>
        <p:spPr/>
        <p:txBody>
          <a:bodyPr/>
          <a:lstStyle>
            <a:lvl1pPr>
              <a:defRPr smtClean="0"/>
            </a:lvl1pPr>
          </a:lstStyle>
          <a:p>
            <a:pPr>
              <a:defRPr/>
            </a:pPr>
            <a:fld id="{2DB5996D-BCF0-49BB-9829-4E21EB4337CC}" type="slidenum">
              <a:rPr lang="zh-CN" altLang="en-US"/>
              <a:pPr>
                <a:defRPr/>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1" y="0"/>
            <a:ext cx="3617913" cy="51435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pic>
        <p:nvPicPr>
          <p:cNvPr id="6" name="图片 7" descr="C:/Users/1V994W2/PycharmProjects/PPT_Background_Generation/pic_temp/0_pic_quater_right_down.png"/>
          <p:cNvPicPr>
            <a:picLocks noChangeArrowheads="1"/>
          </p:cNvPicPr>
          <p:nvPr userDrawn="1">
            <p:custDataLst>
              <p:tags r:id="rId2"/>
            </p:custDataLst>
          </p:nvPr>
        </p:nvPicPr>
        <p:blipFill>
          <a:blip r:embed="rId7" r:link="rId8"/>
          <a:srcRect/>
          <a:stretch>
            <a:fillRect/>
          </a:stretch>
        </p:blipFill>
        <p:spPr bwMode="auto">
          <a:xfrm>
            <a:off x="8604250" y="0"/>
            <a:ext cx="539750" cy="511969"/>
          </a:xfrm>
          <a:prstGeom prst="rect">
            <a:avLst/>
          </a:prstGeom>
          <a:noFill/>
          <a:ln w="9525">
            <a:noFill/>
            <a:miter lim="800000"/>
            <a:headEnd/>
            <a:tailEnd/>
          </a:ln>
        </p:spPr>
      </p:pic>
      <p:sp>
        <p:nvSpPr>
          <p:cNvPr id="2" name="标题 1"/>
          <p:cNvSpPr>
            <a:spLocks noGrp="1"/>
          </p:cNvSpPr>
          <p:nvPr>
            <p:ph type="title"/>
          </p:nvPr>
        </p:nvSpPr>
        <p:spPr>
          <a:xfrm>
            <a:off x="437400" y="577800"/>
            <a:ext cx="2970000" cy="661500"/>
          </a:xfrm>
        </p:spPr>
        <p:txBody>
          <a:bodyPr>
            <a:normAutofit/>
          </a:bodyPr>
          <a:lstStyle>
            <a:lvl1pPr>
              <a:defRPr sz="3600" baseline="0">
                <a:solidFill>
                  <a:schemeClr val="tx1"/>
                </a:solidFill>
                <a:latin typeface="Arial" panose="020B0604020202020204" pitchFamily="34" charset="0"/>
                <a:ea typeface="微软雅黑" panose="020B0503020204020204" charset="-122"/>
              </a:defRPr>
            </a:lvl1pPr>
          </a:lstStyle>
          <a:p>
            <a:r>
              <a:rPr lang="zh-CN" altLang="en-US" noProof="1" smtClean="0"/>
              <a:t>单击此处编辑母版标题样式</a:t>
            </a:r>
            <a:endParaRPr lang="zh-CN" altLang="en-US" noProof="1"/>
          </a:p>
        </p:txBody>
      </p:sp>
      <p:sp>
        <p:nvSpPr>
          <p:cNvPr id="7" name="文本占位符 6"/>
          <p:cNvSpPr>
            <a:spLocks noGrp="1"/>
          </p:cNvSpPr>
          <p:nvPr>
            <p:ph type="body" sz="quarter" idx="13"/>
          </p:nvPr>
        </p:nvSpPr>
        <p:spPr>
          <a:xfrm>
            <a:off x="440100" y="1323000"/>
            <a:ext cx="2967300" cy="30699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内容占位符 8"/>
          <p:cNvSpPr>
            <a:spLocks noGrp="1"/>
          </p:cNvSpPr>
          <p:nvPr>
            <p:ph sz="quarter" idx="14"/>
          </p:nvPr>
        </p:nvSpPr>
        <p:spPr>
          <a:xfrm>
            <a:off x="3825900" y="577454"/>
            <a:ext cx="4860000" cy="3815953"/>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8" name="日期占位符 2"/>
          <p:cNvSpPr>
            <a:spLocks noGrp="1"/>
          </p:cNvSpPr>
          <p:nvPr>
            <p:ph type="dt" sz="half" idx="15"/>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D1179481-D95B-4FBC-9A97-5F685D559BD5}" type="datetimeFigureOut">
              <a:rPr lang="zh-CN" altLang="en-US"/>
              <a:pPr>
                <a:defRPr/>
              </a:pPr>
              <a:t>2020/5/21</a:t>
            </a:fld>
            <a:endParaRPr lang="zh-CN" altLang="en-US"/>
          </a:p>
        </p:txBody>
      </p:sp>
      <p:sp>
        <p:nvSpPr>
          <p:cNvPr id="10" name="页脚占位符 3"/>
          <p:cNvSpPr>
            <a:spLocks noGrp="1"/>
          </p:cNvSpPr>
          <p:nvPr>
            <p:ph type="ftr" sz="quarter" idx="16"/>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7"/>
            <p:custDataLst>
              <p:tags r:id="rId5"/>
            </p:custDataLst>
          </p:nvPr>
        </p:nvSpPr>
        <p:spPr/>
        <p:txBody>
          <a:bodyPr/>
          <a:lstStyle>
            <a:lvl1pPr>
              <a:defRPr smtClean="0"/>
            </a:lvl1pPr>
          </a:lstStyle>
          <a:p>
            <a:pPr>
              <a:defRPr/>
            </a:pPr>
            <a:fld id="{777C694C-88AB-4CFC-8E2E-832278DC4E43}" type="slidenum">
              <a:rPr lang="zh-CN" altLang="en-US"/>
              <a:pPr>
                <a:defRPr/>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0" y="0"/>
            <a:ext cx="9144000" cy="19978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6" name="组合 5"/>
          <p:cNvGrpSpPr/>
          <p:nvPr userDrawn="1"/>
        </p:nvGrpSpPr>
        <p:grpSpPr bwMode="auto">
          <a:xfrm>
            <a:off x="0" y="0"/>
            <a:ext cx="9144000" cy="511969"/>
            <a:chOff x="0" y="0"/>
            <a:chExt cx="12192000" cy="681881"/>
          </a:xfrm>
        </p:grpSpPr>
        <p:pic>
          <p:nvPicPr>
            <p:cNvPr id="8" name="图片 9" descr="C:/Users/1V994W2/PycharmProjects/PPT_Background_Generation/pic_temp/0_pic_quater_right_down.png"/>
            <p:cNvPicPr>
              <a:picLocks noChangeArrowheads="1"/>
            </p:cNvPicPr>
            <p:nvPr userDrawn="1">
              <p:custDataLst>
                <p:tags r:id="rId5"/>
              </p:custDataLst>
            </p:nvPr>
          </p:nvPicPr>
          <p:blipFill>
            <a:blip r:embed="rId8" r:link="rId9"/>
            <a:srcRect/>
            <a:stretch>
              <a:fillRect/>
            </a:stretch>
          </p:blipFill>
          <p:spPr bwMode="auto">
            <a:xfrm>
              <a:off x="0" y="0"/>
              <a:ext cx="720090" cy="681881"/>
            </a:xfrm>
            <a:prstGeom prst="rect">
              <a:avLst/>
            </a:prstGeom>
            <a:noFill/>
            <a:ln w="9525">
              <a:noFill/>
              <a:miter lim="800000"/>
              <a:headEnd/>
              <a:tailEnd/>
            </a:ln>
          </p:spPr>
        </p:pic>
        <p:pic>
          <p:nvPicPr>
            <p:cNvPr id="10" name="图片 7" descr="C:/Users/1V994W2/PycharmProjects/PPT_Background_Generation/pic_temp/1_pic_quater_left_down.png"/>
            <p:cNvPicPr>
              <a:picLocks noChangeArrowheads="1"/>
            </p:cNvPicPr>
            <p:nvPr userDrawn="1">
              <p:custDataLst>
                <p:tags r:id="rId6"/>
              </p:custDataLst>
            </p:nvPr>
          </p:nvPicPr>
          <p:blipFill>
            <a:blip r:embed="rId10" r:link="rId9"/>
            <a:srcRect/>
            <a:stretch>
              <a:fillRect/>
            </a:stretch>
          </p:blipFill>
          <p:spPr bwMode="auto">
            <a:xfrm>
              <a:off x="11471910" y="0"/>
              <a:ext cx="720090" cy="527700"/>
            </a:xfrm>
            <a:prstGeom prst="rect">
              <a:avLst/>
            </a:prstGeom>
            <a:noFill/>
            <a:ln w="9525">
              <a:noFill/>
              <a:miter lim="800000"/>
              <a:headEnd/>
              <a:tailEnd/>
            </a:ln>
          </p:spPr>
        </p:pic>
      </p:grpSp>
      <p:sp>
        <p:nvSpPr>
          <p:cNvPr id="2" name="标题 1"/>
          <p:cNvSpPr>
            <a:spLocks noGrp="1"/>
          </p:cNvSpPr>
          <p:nvPr>
            <p:ph type="title"/>
          </p:nvPr>
        </p:nvSpPr>
        <p:spPr>
          <a:xfrm>
            <a:off x="459000" y="585900"/>
            <a:ext cx="8232300" cy="469800"/>
          </a:xfrm>
        </p:spPr>
        <p:txBody>
          <a:bodyPr>
            <a:normAutofit/>
          </a:bodyPr>
          <a:lstStyle>
            <a:lvl1pPr algn="ctr">
              <a:defRPr sz="3600" baseline="0">
                <a:solidFill>
                  <a:schemeClr val="tx1"/>
                </a:solidFill>
                <a:latin typeface="Arial" panose="020B0604020202020204" pitchFamily="34" charset="0"/>
                <a:ea typeface="微软雅黑" panose="020B0503020204020204" charset="-122"/>
              </a:defRPr>
            </a:lvl1pPr>
          </a:lstStyle>
          <a:p>
            <a:r>
              <a:rPr lang="zh-CN" altLang="en-US" noProof="1"/>
              <a:t>单击此处编辑母版标题样式</a:t>
            </a:r>
          </a:p>
        </p:txBody>
      </p:sp>
      <p:sp>
        <p:nvSpPr>
          <p:cNvPr id="7" name="文本占位符 6"/>
          <p:cNvSpPr>
            <a:spLocks noGrp="1"/>
          </p:cNvSpPr>
          <p:nvPr>
            <p:ph type="body" sz="quarter" idx="13"/>
          </p:nvPr>
        </p:nvSpPr>
        <p:spPr>
          <a:xfrm>
            <a:off x="459000" y="1244700"/>
            <a:ext cx="8231981" cy="621000"/>
          </a:xfrm>
        </p:spPr>
        <p:txBody>
          <a:bodyPr>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noProof="1"/>
              <a:t>单击此处编辑母版文本样式</a:t>
            </a:r>
          </a:p>
        </p:txBody>
      </p:sp>
      <p:sp>
        <p:nvSpPr>
          <p:cNvPr id="9" name="内容占位符 8"/>
          <p:cNvSpPr>
            <a:spLocks noGrp="1"/>
          </p:cNvSpPr>
          <p:nvPr>
            <p:ph sz="quarter" idx="14"/>
          </p:nvPr>
        </p:nvSpPr>
        <p:spPr>
          <a:xfrm>
            <a:off x="459581" y="2106000"/>
            <a:ext cx="8224200" cy="25731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1" name="日期占位符 2"/>
          <p:cNvSpPr>
            <a:spLocks noGrp="1"/>
          </p:cNvSpPr>
          <p:nvPr>
            <p:ph type="dt" sz="half" idx="15"/>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06319B71-D828-4AD6-BDED-F8B182C942C9}" type="datetimeFigureOut">
              <a:rPr lang="zh-CN" altLang="en-US"/>
              <a:pPr>
                <a:defRPr/>
              </a:pPr>
              <a:t>2020/5/21</a:t>
            </a:fld>
            <a:endParaRPr lang="zh-CN" altLang="en-US"/>
          </a:p>
        </p:txBody>
      </p:sp>
      <p:sp>
        <p:nvSpPr>
          <p:cNvPr id="12" name="页脚占位符 3"/>
          <p:cNvSpPr>
            <a:spLocks noGrp="1"/>
          </p:cNvSpPr>
          <p:nvPr>
            <p:ph type="ftr" sz="quarter" idx="16"/>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3" name="灯片编号占位符 4"/>
          <p:cNvSpPr>
            <a:spLocks noGrp="1"/>
          </p:cNvSpPr>
          <p:nvPr>
            <p:ph type="sldNum" sz="quarter" idx="17"/>
            <p:custDataLst>
              <p:tags r:id="rId4"/>
            </p:custDataLst>
          </p:nvPr>
        </p:nvSpPr>
        <p:spPr/>
        <p:txBody>
          <a:bodyPr/>
          <a:lstStyle>
            <a:lvl1pPr>
              <a:defRPr smtClean="0"/>
            </a:lvl1pPr>
          </a:lstStyle>
          <a:p>
            <a:pPr>
              <a:defRPr/>
            </a:pPr>
            <a:fld id="{68DB9197-323A-425F-9FCD-F153E73FA78D}" type="slidenum">
              <a:rPr lang="zh-CN" altLang="en-US"/>
              <a:pPr>
                <a:defRPr/>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5" name="矩形 4"/>
          <p:cNvSpPr/>
          <p:nvPr userDrawn="1">
            <p:custDataLst>
              <p:tags r:id="rId1"/>
            </p:custDataLst>
          </p:nvPr>
        </p:nvSpPr>
        <p:spPr>
          <a:xfrm>
            <a:off x="0" y="377190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6" name="组合 5"/>
          <p:cNvGrpSpPr/>
          <p:nvPr userDrawn="1"/>
        </p:nvGrpSpPr>
        <p:grpSpPr bwMode="auto">
          <a:xfrm>
            <a:off x="0" y="0"/>
            <a:ext cx="9144000" cy="511969"/>
            <a:chOff x="0" y="0"/>
            <a:chExt cx="12192000" cy="681881"/>
          </a:xfrm>
        </p:grpSpPr>
        <p:pic>
          <p:nvPicPr>
            <p:cNvPr id="8" name="图片 9" descr="C:/Users/1V994W2/PycharmProjects/PPT_Background_Generation/pic_temp/0_pic_quater_right_down.png"/>
            <p:cNvPicPr>
              <a:picLocks noChangeArrowheads="1"/>
            </p:cNvPicPr>
            <p:nvPr userDrawn="1">
              <p:custDataLst>
                <p:tags r:id="rId5"/>
              </p:custDataLst>
            </p:nvPr>
          </p:nvPicPr>
          <p:blipFill>
            <a:blip r:embed="rId8" r:link="rId9"/>
            <a:srcRect/>
            <a:stretch>
              <a:fillRect/>
            </a:stretch>
          </p:blipFill>
          <p:spPr bwMode="auto">
            <a:xfrm>
              <a:off x="0" y="0"/>
              <a:ext cx="720090" cy="681881"/>
            </a:xfrm>
            <a:prstGeom prst="rect">
              <a:avLst/>
            </a:prstGeom>
            <a:noFill/>
            <a:ln w="9525">
              <a:noFill/>
              <a:miter lim="800000"/>
              <a:headEnd/>
              <a:tailEnd/>
            </a:ln>
          </p:spPr>
        </p:pic>
        <p:pic>
          <p:nvPicPr>
            <p:cNvPr id="10" name="图片 7" descr="C:/Users/1V994W2/PycharmProjects/PPT_Background_Generation/pic_temp/1_pic_quater_left_down.png"/>
            <p:cNvPicPr>
              <a:picLocks noChangeArrowheads="1"/>
            </p:cNvPicPr>
            <p:nvPr userDrawn="1">
              <p:custDataLst>
                <p:tags r:id="rId6"/>
              </p:custDataLst>
            </p:nvPr>
          </p:nvPicPr>
          <p:blipFill>
            <a:blip r:embed="rId10" r:link="rId9"/>
            <a:srcRect/>
            <a:stretch>
              <a:fillRect/>
            </a:stretch>
          </p:blipFill>
          <p:spPr bwMode="auto">
            <a:xfrm>
              <a:off x="11471910" y="0"/>
              <a:ext cx="720090" cy="527700"/>
            </a:xfrm>
            <a:prstGeom prst="rect">
              <a:avLst/>
            </a:prstGeom>
            <a:noFill/>
            <a:ln w="9525">
              <a:noFill/>
              <a:miter lim="800000"/>
              <a:headEnd/>
              <a:tailEnd/>
            </a:ln>
          </p:spPr>
        </p:pic>
      </p:grpSp>
      <p:sp>
        <p:nvSpPr>
          <p:cNvPr id="2" name="标题 1"/>
          <p:cNvSpPr>
            <a:spLocks noGrp="1"/>
          </p:cNvSpPr>
          <p:nvPr>
            <p:ph type="title"/>
          </p:nvPr>
        </p:nvSpPr>
        <p:spPr>
          <a:xfrm>
            <a:off x="453600" y="502200"/>
            <a:ext cx="8232300" cy="423900"/>
          </a:xfrm>
        </p:spPr>
        <p:txBody>
          <a:bodyPr>
            <a:normAutofit/>
          </a:bodyPr>
          <a:lstStyle>
            <a:lvl1pPr algn="ctr">
              <a:defRPr sz="3200" baseline="0">
                <a:solidFill>
                  <a:schemeClr val="tx1"/>
                </a:solidFill>
                <a:latin typeface="Arial" panose="020B0604020202020204" pitchFamily="34" charset="0"/>
                <a:ea typeface="微软雅黑" panose="020B0503020204020204" charset="-122"/>
              </a:defRPr>
            </a:lvl1pPr>
          </a:lstStyle>
          <a:p>
            <a:r>
              <a:rPr lang="zh-CN" altLang="en-US" noProof="1"/>
              <a:t>单击此处编辑母版标题样式</a:t>
            </a:r>
          </a:p>
        </p:txBody>
      </p:sp>
      <p:sp>
        <p:nvSpPr>
          <p:cNvPr id="7" name="内容占位符 6"/>
          <p:cNvSpPr>
            <a:spLocks noGrp="1"/>
          </p:cNvSpPr>
          <p:nvPr>
            <p:ph sz="quarter" idx="13"/>
          </p:nvPr>
        </p:nvSpPr>
        <p:spPr>
          <a:xfrm>
            <a:off x="453628" y="1260900"/>
            <a:ext cx="8243100" cy="24084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文本占位符 8"/>
          <p:cNvSpPr>
            <a:spLocks noGrp="1"/>
          </p:cNvSpPr>
          <p:nvPr>
            <p:ph type="body" sz="quarter" idx="14"/>
          </p:nvPr>
        </p:nvSpPr>
        <p:spPr>
          <a:xfrm>
            <a:off x="445500" y="3885300"/>
            <a:ext cx="8251200" cy="7587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noProof="1"/>
              <a:t>单击此处编辑母版文本样式</a:t>
            </a:r>
          </a:p>
        </p:txBody>
      </p:sp>
      <p:sp>
        <p:nvSpPr>
          <p:cNvPr id="11" name="日期占位符 2"/>
          <p:cNvSpPr>
            <a:spLocks noGrp="1"/>
          </p:cNvSpPr>
          <p:nvPr>
            <p:ph type="dt" sz="half" idx="15"/>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B773B281-4B55-4AEA-A5CE-CE9ECD5E7D3D}" type="datetimeFigureOut">
              <a:rPr lang="zh-CN" altLang="en-US"/>
              <a:pPr>
                <a:defRPr/>
              </a:pPr>
              <a:t>2020/5/21</a:t>
            </a:fld>
            <a:endParaRPr lang="zh-CN" altLang="en-US"/>
          </a:p>
        </p:txBody>
      </p:sp>
      <p:sp>
        <p:nvSpPr>
          <p:cNvPr id="12" name="页脚占位符 3"/>
          <p:cNvSpPr>
            <a:spLocks noGrp="1"/>
          </p:cNvSpPr>
          <p:nvPr>
            <p:ph type="ftr" sz="quarter" idx="16"/>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3" name="灯片编号占位符 4"/>
          <p:cNvSpPr>
            <a:spLocks noGrp="1"/>
          </p:cNvSpPr>
          <p:nvPr>
            <p:ph type="sldNum" sz="quarter" idx="17"/>
            <p:custDataLst>
              <p:tags r:id="rId4"/>
            </p:custDataLst>
          </p:nvPr>
        </p:nvSpPr>
        <p:spPr/>
        <p:txBody>
          <a:bodyPr/>
          <a:lstStyle>
            <a:lvl1pPr>
              <a:defRPr smtClean="0"/>
            </a:lvl1pPr>
          </a:lstStyle>
          <a:p>
            <a:pPr>
              <a:defRPr/>
            </a:pPr>
            <a:fld id="{260CF67F-C5BD-4185-9A2F-5C03A6D566F7}" type="slidenum">
              <a:rPr lang="zh-CN" altLang="en-US"/>
              <a:pPr>
                <a:defRPr/>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8" name="矩形 7"/>
          <p:cNvSpPr/>
          <p:nvPr userDrawn="1">
            <p:custDataLst>
              <p:tags r:id="rId1"/>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10" name="组合 5"/>
          <p:cNvGrpSpPr/>
          <p:nvPr userDrawn="1"/>
        </p:nvGrpSpPr>
        <p:grpSpPr bwMode="auto">
          <a:xfrm>
            <a:off x="0" y="4631532"/>
            <a:ext cx="9144000" cy="511969"/>
            <a:chOff x="0" y="6176119"/>
            <a:chExt cx="12192000" cy="681881"/>
          </a:xfrm>
        </p:grpSpPr>
        <p:pic>
          <p:nvPicPr>
            <p:cNvPr id="12" name="图片 9" descr="C:/Users/1V994W2/PycharmProjects/PPT_Background_Generation/pic_temp/0_pic_quater_right_down.png"/>
            <p:cNvPicPr>
              <a:picLocks noChangeArrowheads="1"/>
            </p:cNvPicPr>
            <p:nvPr userDrawn="1">
              <p:custDataLst>
                <p:tags r:id="rId5"/>
              </p:custDataLst>
            </p:nvPr>
          </p:nvPicPr>
          <p:blipFill>
            <a:blip r:embed="rId8" r:link="rId9"/>
            <a:srcRect/>
            <a:stretch>
              <a:fillRect/>
            </a:stretch>
          </p:blipFill>
          <p:spPr bwMode="auto">
            <a:xfrm>
              <a:off x="11471910" y="6176119"/>
              <a:ext cx="720090" cy="681881"/>
            </a:xfrm>
            <a:prstGeom prst="rect">
              <a:avLst/>
            </a:prstGeom>
            <a:noFill/>
            <a:ln w="9525">
              <a:noFill/>
              <a:miter lim="800000"/>
              <a:headEnd/>
              <a:tailEnd/>
            </a:ln>
          </p:spPr>
        </p:pic>
        <p:pic>
          <p:nvPicPr>
            <p:cNvPr id="14" name="图片 9" descr="C:/Users/1V994W2/PycharmProjects/PPT_Background_Generation/pic_temp/1_pic_quater_left_down.png"/>
            <p:cNvPicPr>
              <a:picLocks noChangeArrowheads="1"/>
            </p:cNvPicPr>
            <p:nvPr userDrawn="1">
              <p:custDataLst>
                <p:tags r:id="rId6"/>
              </p:custDataLst>
            </p:nvPr>
          </p:nvPicPr>
          <p:blipFill>
            <a:blip r:embed="rId10" r:link="rId9"/>
            <a:srcRect/>
            <a:stretch>
              <a:fillRect/>
            </a:stretch>
          </p:blipFill>
          <p:spPr bwMode="auto">
            <a:xfrm>
              <a:off x="0" y="6330300"/>
              <a:ext cx="720090" cy="527700"/>
            </a:xfrm>
            <a:prstGeom prst="rect">
              <a:avLst/>
            </a:prstGeom>
            <a:noFill/>
            <a:ln w="9525">
              <a:noFill/>
              <a:miter lim="800000"/>
              <a:headEnd/>
              <a:tailEnd/>
            </a:ln>
          </p:spPr>
        </p:pic>
      </p:grpSp>
      <p:sp>
        <p:nvSpPr>
          <p:cNvPr id="2" name="标题 1"/>
          <p:cNvSpPr>
            <a:spLocks noGrp="1"/>
          </p:cNvSpPr>
          <p:nvPr>
            <p:ph type="title"/>
          </p:nvPr>
        </p:nvSpPr>
        <p:spPr>
          <a:xfrm>
            <a:off x="434700" y="178200"/>
            <a:ext cx="8278200" cy="331473"/>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noProof="1"/>
              <a:t>单击此处编辑母版标题样式</a:t>
            </a:r>
          </a:p>
        </p:txBody>
      </p:sp>
      <p:sp>
        <p:nvSpPr>
          <p:cNvPr id="7" name="内容占位符 6"/>
          <p:cNvSpPr>
            <a:spLocks noGrp="1"/>
          </p:cNvSpPr>
          <p:nvPr>
            <p:ph sz="quarter" idx="13"/>
          </p:nvPr>
        </p:nvSpPr>
        <p:spPr>
          <a:xfrm>
            <a:off x="434700" y="1247400"/>
            <a:ext cx="4006800" cy="21708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9" name="内容占位符 8"/>
          <p:cNvSpPr>
            <a:spLocks noGrp="1"/>
          </p:cNvSpPr>
          <p:nvPr>
            <p:ph sz="quarter" idx="14"/>
          </p:nvPr>
        </p:nvSpPr>
        <p:spPr>
          <a:xfrm>
            <a:off x="4681800" y="1247400"/>
            <a:ext cx="4025700" cy="21708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11" name="文本占位符 10"/>
          <p:cNvSpPr>
            <a:spLocks noGrp="1"/>
          </p:cNvSpPr>
          <p:nvPr>
            <p:ph type="body" sz="quarter" idx="15"/>
          </p:nvPr>
        </p:nvSpPr>
        <p:spPr>
          <a:xfrm>
            <a:off x="429300" y="3612600"/>
            <a:ext cx="4006800" cy="5859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noProof="1"/>
              <a:t>单击此处编辑母版文本样式</a:t>
            </a:r>
          </a:p>
        </p:txBody>
      </p:sp>
      <p:sp>
        <p:nvSpPr>
          <p:cNvPr id="13" name="文本占位符 12"/>
          <p:cNvSpPr>
            <a:spLocks noGrp="1"/>
          </p:cNvSpPr>
          <p:nvPr>
            <p:ph type="body" sz="quarter" idx="16"/>
          </p:nvPr>
        </p:nvSpPr>
        <p:spPr>
          <a:xfrm>
            <a:off x="4689900" y="3609900"/>
            <a:ext cx="4025700" cy="585900"/>
          </a:xfrm>
        </p:spPr>
        <p:txBody>
          <a:bodyPr>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noProof="1"/>
              <a:t>单击此处编辑母版文本样式</a:t>
            </a:r>
          </a:p>
        </p:txBody>
      </p:sp>
      <p:sp>
        <p:nvSpPr>
          <p:cNvPr id="15" name="日期占位符 2"/>
          <p:cNvSpPr>
            <a:spLocks noGrp="1"/>
          </p:cNvSpPr>
          <p:nvPr>
            <p:ph type="dt" sz="half" idx="17"/>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F93676F6-EF52-447B-829A-B470F30865EF}" type="datetimeFigureOut">
              <a:rPr lang="zh-CN" altLang="en-US"/>
              <a:pPr>
                <a:defRPr/>
              </a:pPr>
              <a:t>2020/5/21</a:t>
            </a:fld>
            <a:endParaRPr lang="zh-CN" altLang="en-US"/>
          </a:p>
        </p:txBody>
      </p:sp>
      <p:sp>
        <p:nvSpPr>
          <p:cNvPr id="16" name="页脚占位符 3"/>
          <p:cNvSpPr>
            <a:spLocks noGrp="1"/>
          </p:cNvSpPr>
          <p:nvPr>
            <p:ph type="ftr" sz="quarter" idx="18"/>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7" name="灯片编号占位符 4"/>
          <p:cNvSpPr>
            <a:spLocks noGrp="1"/>
          </p:cNvSpPr>
          <p:nvPr>
            <p:ph type="sldNum" sz="quarter" idx="19"/>
            <p:custDataLst>
              <p:tags r:id="rId4"/>
            </p:custDataLst>
          </p:nvPr>
        </p:nvSpPr>
        <p:spPr/>
        <p:txBody>
          <a:bodyPr/>
          <a:lstStyle>
            <a:lvl1pPr>
              <a:defRPr smtClean="0"/>
            </a:lvl1pPr>
          </a:lstStyle>
          <a:p>
            <a:pPr>
              <a:defRPr/>
            </a:pPr>
            <a:fld id="{1CD118B4-2443-4C6A-8590-8F72A6BFCA39}" type="slidenum">
              <a:rPr lang="zh-CN" altLang="en-US"/>
              <a:pPr>
                <a:defRPr/>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4" name="矩形 3"/>
          <p:cNvSpPr/>
          <p:nvPr userDrawn="1">
            <p:custDataLst>
              <p:tags r:id="rId1"/>
            </p:custDataLst>
          </p:nvPr>
        </p:nvSpPr>
        <p:spPr>
          <a:xfrm>
            <a:off x="0" y="715566"/>
            <a:ext cx="9144000" cy="37123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5" name="组合 5"/>
          <p:cNvGrpSpPr/>
          <p:nvPr userDrawn="1"/>
        </p:nvGrpSpPr>
        <p:grpSpPr bwMode="auto">
          <a:xfrm>
            <a:off x="0" y="3993357"/>
            <a:ext cx="9144000" cy="1150144"/>
            <a:chOff x="0" y="5323767"/>
            <a:chExt cx="12191999" cy="1534233"/>
          </a:xfrm>
        </p:grpSpPr>
        <p:pic>
          <p:nvPicPr>
            <p:cNvPr id="6" name="图片 8" descr="C:/Users/1V994W2/PycharmProjects/PPT_Background_Generation/pic_temp/0_pic_quater_right_down.png"/>
            <p:cNvPicPr>
              <a:picLocks noChangeArrowheads="1"/>
            </p:cNvPicPr>
            <p:nvPr userDrawn="1">
              <p:custDataLst>
                <p:tags r:id="rId5"/>
              </p:custDataLst>
            </p:nvPr>
          </p:nvPicPr>
          <p:blipFill>
            <a:blip r:embed="rId8" r:link="rId9"/>
            <a:srcRect/>
            <a:stretch>
              <a:fillRect/>
            </a:stretch>
          </p:blipFill>
          <p:spPr bwMode="auto">
            <a:xfrm>
              <a:off x="10571797" y="5323767"/>
              <a:ext cx="1620202" cy="1534233"/>
            </a:xfrm>
            <a:prstGeom prst="rect">
              <a:avLst/>
            </a:prstGeom>
            <a:noFill/>
            <a:ln w="9525">
              <a:noFill/>
              <a:miter lim="800000"/>
              <a:headEnd/>
              <a:tailEnd/>
            </a:ln>
          </p:spPr>
        </p:pic>
        <p:pic>
          <p:nvPicPr>
            <p:cNvPr id="8" name="图片 10" descr="C:/Users/1V994W2/PycharmProjects/PPT_Background_Generation/pic_temp/1_pic_quater_left_down.png"/>
            <p:cNvPicPr>
              <a:picLocks noChangeArrowheads="1"/>
            </p:cNvPicPr>
            <p:nvPr userDrawn="1">
              <p:custDataLst>
                <p:tags r:id="rId6"/>
              </p:custDataLst>
            </p:nvPr>
          </p:nvPicPr>
          <p:blipFill>
            <a:blip r:embed="rId10" r:link="rId9"/>
            <a:srcRect/>
            <a:stretch>
              <a:fillRect/>
            </a:stretch>
          </p:blipFill>
          <p:spPr bwMode="auto">
            <a:xfrm>
              <a:off x="0" y="5670676"/>
              <a:ext cx="1620202" cy="1187324"/>
            </a:xfrm>
            <a:prstGeom prst="rect">
              <a:avLst/>
            </a:prstGeom>
            <a:noFill/>
            <a:ln w="9525">
              <a:noFill/>
              <a:miter lim="800000"/>
              <a:headEnd/>
              <a:tailEnd/>
            </a:ln>
          </p:spPr>
        </p:pic>
      </p:grpSp>
      <p:sp>
        <p:nvSpPr>
          <p:cNvPr id="2" name="标题 1"/>
          <p:cNvSpPr>
            <a:spLocks noGrp="1"/>
          </p:cNvSpPr>
          <p:nvPr>
            <p:ph type="title"/>
          </p:nvPr>
        </p:nvSpPr>
        <p:spPr>
          <a:xfrm>
            <a:off x="1142100" y="1004400"/>
            <a:ext cx="6858000" cy="1790100"/>
          </a:xfrm>
        </p:spPr>
        <p:txBody>
          <a:bodyPr anchor="b">
            <a:normAutofit/>
          </a:bodyPr>
          <a:lstStyle>
            <a:lvl1pPr algn="ctr">
              <a:defRPr sz="6000" baseline="0">
                <a:solidFill>
                  <a:schemeClr val="tx1"/>
                </a:solidFill>
                <a:latin typeface="Arial" panose="020B0604020202020204" pitchFamily="34" charset="0"/>
                <a:ea typeface="微软雅黑" panose="020B0503020204020204" charset="-122"/>
              </a:defRPr>
            </a:lvl1pPr>
          </a:lstStyle>
          <a:p>
            <a:r>
              <a:rPr lang="zh-CN" altLang="en-US" noProof="1" smtClean="0"/>
              <a:t>单击此处编辑母版标题样式</a:t>
            </a:r>
            <a:endParaRPr lang="zh-CN" altLang="en-US" noProof="1"/>
          </a:p>
        </p:txBody>
      </p:sp>
      <p:sp>
        <p:nvSpPr>
          <p:cNvPr id="7" name="文本占位符 6"/>
          <p:cNvSpPr>
            <a:spLocks noGrp="1"/>
          </p:cNvSpPr>
          <p:nvPr>
            <p:ph type="body" sz="quarter" idx="13"/>
          </p:nvPr>
        </p:nvSpPr>
        <p:spPr>
          <a:xfrm>
            <a:off x="1141810" y="2897100"/>
            <a:ext cx="6858000" cy="1242000"/>
          </a:xfrm>
        </p:spPr>
        <p:txBody>
          <a:bodyPr>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noProof="1"/>
              <a:t>单击此处编辑母版文本样式</a:t>
            </a:r>
          </a:p>
        </p:txBody>
      </p:sp>
      <p:sp>
        <p:nvSpPr>
          <p:cNvPr id="9" name="日期占位符 2"/>
          <p:cNvSpPr>
            <a:spLocks noGrp="1"/>
          </p:cNvSpPr>
          <p:nvPr>
            <p:ph type="dt" sz="half" idx="14"/>
            <p:custDataLst>
              <p:tags r:id="rId2"/>
            </p:custDataLst>
          </p:nvPr>
        </p:nvSpPr>
        <p:spPr/>
        <p:txBody>
          <a:bodyPr/>
          <a:lstStyle>
            <a:lvl1pPr>
              <a:defRPr smtClean="0">
                <a:latin typeface="Arial" panose="020B0604020202020204" pitchFamily="34" charset="0"/>
                <a:ea typeface="微软雅黑" panose="020B0503020204020204" charset="-122"/>
              </a:defRPr>
            </a:lvl1pPr>
          </a:lstStyle>
          <a:p>
            <a:pPr>
              <a:defRPr/>
            </a:pPr>
            <a:fld id="{BA1D7ECE-65D4-459C-88B0-CA5E999D0A40}" type="datetimeFigureOut">
              <a:rPr lang="zh-CN" altLang="en-US"/>
              <a:pPr>
                <a:defRPr/>
              </a:pPr>
              <a:t>2020/5/21</a:t>
            </a:fld>
            <a:endParaRPr lang="zh-CN" altLang="en-US"/>
          </a:p>
        </p:txBody>
      </p:sp>
      <p:sp>
        <p:nvSpPr>
          <p:cNvPr id="10" name="页脚占位符 3"/>
          <p:cNvSpPr>
            <a:spLocks noGrp="1"/>
          </p:cNvSpPr>
          <p:nvPr>
            <p:ph type="ftr" sz="quarter" idx="15"/>
            <p:custDataLst>
              <p:tags r:id="rId3"/>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6"/>
            <p:custDataLst>
              <p:tags r:id="rId4"/>
            </p:custDataLst>
          </p:nvPr>
        </p:nvSpPr>
        <p:spPr/>
        <p:txBody>
          <a:bodyPr/>
          <a:lstStyle>
            <a:lvl1pPr>
              <a:defRPr smtClean="0"/>
            </a:lvl1pPr>
          </a:lstStyle>
          <a:p>
            <a:pPr>
              <a:defRPr/>
            </a:pPr>
            <a:fld id="{E29C49B9-684F-4378-AAB0-FBFB338D6BE1}" type="slidenum">
              <a:rPr lang="zh-CN" altLang="en-US"/>
              <a:pPr>
                <a:defRPr/>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pPr/>
              <a:t>2020/5/21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pPr/>
              <a:t>‹#›</a:t>
            </a:fld>
            <a:endParaRPr lang="zh-CN" altLang="en-US"/>
          </a:p>
        </p:txBody>
      </p:sp>
      <p:pic>
        <p:nvPicPr>
          <p:cNvPr id="8" name="图片 7" descr="图片1"/>
          <p:cNvPicPr>
            <a:picLocks noChangeAspect="1"/>
          </p:cNvPicPr>
          <p:nvPr userDrawn="1"/>
        </p:nvPicPr>
        <p:blipFill>
          <a:blip r:embed="rId2"/>
          <a:srcRect l="1837" r="2655"/>
          <a:stretch>
            <a:fillRect/>
          </a:stretch>
        </p:blipFill>
        <p:spPr>
          <a:xfrm>
            <a:off x="-33814" y="127159"/>
            <a:ext cx="9184005" cy="5055870"/>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标题幻灯片">
    <p:bg>
      <p:bgPr>
        <a:blipFill dpi="0" rotWithShape="1">
          <a:blip r:embed="rId13" cstate="screen">
            <a:alphaModFix amt="77000"/>
            <a:lum/>
          </a:blip>
          <a:srcRect/>
          <a:stretch>
            <a:fillRect t="-66000" b="-66000"/>
          </a:stretch>
        </a:blipFill>
        <a:effectLst/>
      </p:bgPr>
    </p:bg>
    <p:spTree>
      <p:nvGrpSpPr>
        <p:cNvPr id="1" name=""/>
        <p:cNvGrpSpPr/>
        <p:nvPr/>
      </p:nvGrpSpPr>
      <p:grpSpPr>
        <a:xfrm>
          <a:off x="0" y="0"/>
          <a:ext cx="0" cy="0"/>
          <a:chOff x="0" y="0"/>
          <a:chExt cx="0" cy="0"/>
        </a:xfrm>
      </p:grpSpPr>
      <p:pic>
        <p:nvPicPr>
          <p:cNvPr id="22" name="图片 21" descr="b9727833100d6542bddcb6bdd964dbc9"/>
          <p:cNvPicPr>
            <a:picLocks noChangeAspect="1"/>
          </p:cNvPicPr>
          <p:nvPr>
            <p:custDataLst>
              <p:tags r:id="rId1"/>
            </p:custDataLst>
          </p:nvPr>
        </p:nvPicPr>
        <p:blipFill>
          <a:blip r:embed="rId14" cstate="print"/>
          <a:srcRect/>
          <a:stretch>
            <a:fillRect/>
          </a:stretch>
        </p:blipFill>
        <p:spPr>
          <a:xfrm>
            <a:off x="3999071" y="4147185"/>
            <a:ext cx="238125" cy="904875"/>
          </a:xfrm>
          <a:prstGeom prst="rect">
            <a:avLst/>
          </a:prstGeom>
        </p:spPr>
      </p:pic>
      <p:pic>
        <p:nvPicPr>
          <p:cNvPr id="15" name="图片 14" descr="b9727833100d6542bddcb6bdd964dbc9"/>
          <p:cNvPicPr>
            <a:picLocks noChangeAspect="1"/>
          </p:cNvPicPr>
          <p:nvPr>
            <p:custDataLst>
              <p:tags r:id="rId2"/>
            </p:custDataLst>
          </p:nvPr>
        </p:nvPicPr>
        <p:blipFill>
          <a:blip r:embed="rId15" cstate="print">
            <a:lum bright="-18000" contrast="12000"/>
          </a:blip>
          <a:srcRect/>
          <a:stretch>
            <a:fillRect/>
          </a:stretch>
        </p:blipFill>
        <p:spPr>
          <a:xfrm>
            <a:off x="-231457" y="1082517"/>
            <a:ext cx="4343876" cy="4064794"/>
          </a:xfrm>
          <a:prstGeom prst="rect">
            <a:avLst/>
          </a:prstGeom>
        </p:spPr>
      </p:pic>
      <p:sp>
        <p:nvSpPr>
          <p:cNvPr id="19" name="矩形 18"/>
          <p:cNvSpPr/>
          <p:nvPr>
            <p:custDataLst>
              <p:tags r:id="rId3"/>
            </p:custDataLst>
          </p:nvPr>
        </p:nvSpPr>
        <p:spPr>
          <a:xfrm>
            <a:off x="5723089" y="3399172"/>
            <a:ext cx="1337786" cy="2847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20" name="矩形 19"/>
          <p:cNvSpPr/>
          <p:nvPr>
            <p:custDataLst>
              <p:tags r:id="rId4"/>
            </p:custDataLst>
          </p:nvPr>
        </p:nvSpPr>
        <p:spPr>
          <a:xfrm>
            <a:off x="3876676" y="3399172"/>
            <a:ext cx="1337786" cy="2847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dirty="0">
              <a:latin typeface="微软雅黑" panose="020B0503020204020204" charset="-122"/>
              <a:ea typeface="微软雅黑" panose="020B0503020204020204" charset="-122"/>
            </a:endParaRPr>
          </a:p>
        </p:txBody>
      </p:sp>
      <p:sp>
        <p:nvSpPr>
          <p:cNvPr id="2" name="标题 1"/>
          <p:cNvSpPr>
            <a:spLocks noGrp="1"/>
          </p:cNvSpPr>
          <p:nvPr>
            <p:ph type="ctrTitle" hasCustomPrompt="1"/>
            <p:custDataLst>
              <p:tags r:id="rId5"/>
            </p:custDataLst>
          </p:nvPr>
        </p:nvSpPr>
        <p:spPr>
          <a:xfrm>
            <a:off x="3857625" y="2024539"/>
            <a:ext cx="4838699" cy="790575"/>
          </a:xfrm>
        </p:spPr>
        <p:txBody>
          <a:bodyPr lIns="67500" tIns="35100" rIns="67500" bIns="0" anchor="b" anchorCtr="0">
            <a:normAutofit/>
          </a:bodyPr>
          <a:lstStyle>
            <a:lvl1pPr algn="l">
              <a:defRPr sz="4100" spc="450" baseline="0">
                <a:solidFill>
                  <a:schemeClr val="accent1">
                    <a:lumMod val="50000"/>
                  </a:schemeClr>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副标题 2"/>
          <p:cNvSpPr>
            <a:spLocks noGrp="1"/>
          </p:cNvSpPr>
          <p:nvPr>
            <p:ph type="subTitle" idx="1" hasCustomPrompt="1"/>
            <p:custDataLst>
              <p:tags r:id="rId6"/>
            </p:custDataLst>
          </p:nvPr>
        </p:nvSpPr>
        <p:spPr>
          <a:xfrm>
            <a:off x="3857625" y="2865120"/>
            <a:ext cx="4838699" cy="449580"/>
          </a:xfrm>
        </p:spPr>
        <p:txBody>
          <a:bodyPr lIns="67500" tIns="0" rIns="67500" bIns="35100">
            <a:normAutofit/>
          </a:bodyPr>
          <a:lstStyle>
            <a:lvl1pPr marL="0" indent="0" algn="l" eaLnBrk="1" fontAlgn="auto" latinLnBrk="0" hangingPunct="1">
              <a:lnSpc>
                <a:spcPct val="100000"/>
              </a:lnSpc>
              <a:buNone/>
              <a:defRPr sz="2100" u="none" strike="noStrike" kern="1200" cap="none" spc="150" normalizeH="0" baseline="0">
                <a:solidFill>
                  <a:schemeClr val="accent1">
                    <a:lumMod val="50000"/>
                  </a:schemeClr>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7"/>
            </p:custDataLst>
          </p:nvPr>
        </p:nvSpPr>
        <p:spPr/>
        <p:txBody>
          <a:bodyPr/>
          <a:lstStyle/>
          <a:p>
            <a:fld id="{760FBDFE-C587-4B4C-A407-44438C67B59E}" type="datetimeFigureOut">
              <a:rPr lang="zh-CN" altLang="en-US" smtClean="0"/>
              <a:pPr/>
              <a:t>2020/5/21</a:t>
            </a:fld>
            <a:endParaRPr lang="zh-CN" altLang="en-US"/>
          </a:p>
        </p:txBody>
      </p:sp>
      <p:sp>
        <p:nvSpPr>
          <p:cNvPr id="17" name="页脚占位符 16"/>
          <p:cNvSpPr>
            <a:spLocks noGrp="1"/>
          </p:cNvSpPr>
          <p:nvPr>
            <p:ph type="ftr" sz="quarter" idx="11"/>
            <p:custDataLst>
              <p:tags r:id="rId8"/>
            </p:custDataLst>
          </p:nvPr>
        </p:nvSpPr>
        <p:spPr/>
        <p:txBody>
          <a:bodyPr/>
          <a:lstStyle/>
          <a:p>
            <a:endParaRPr lang="zh-CN" altLang="en-US" dirty="0"/>
          </a:p>
        </p:txBody>
      </p:sp>
      <p:sp>
        <p:nvSpPr>
          <p:cNvPr id="18" name="灯片编号占位符 17"/>
          <p:cNvSpPr>
            <a:spLocks noGrp="1"/>
          </p:cNvSpPr>
          <p:nvPr>
            <p:ph type="sldNum" sz="quarter" idx="12"/>
            <p:custDataLst>
              <p:tags r:id="rId9"/>
            </p:custDataLst>
          </p:nvPr>
        </p:nvSpPr>
        <p:spPr/>
        <p:txBody>
          <a:bodyPr/>
          <a:lstStyle/>
          <a:p>
            <a:fld id="{49AE70B2-8BF9-45C0-BB95-33D1B9D3A854}" type="slidenum">
              <a:rPr lang="zh-CN" altLang="en-US" smtClean="0"/>
              <a:pPr/>
              <a:t>‹#›</a:t>
            </a:fld>
            <a:endParaRPr lang="zh-CN" altLang="en-US" dirty="0"/>
          </a:p>
        </p:txBody>
      </p:sp>
      <p:sp>
        <p:nvSpPr>
          <p:cNvPr id="5" name="文本占位符 4"/>
          <p:cNvSpPr>
            <a:spLocks noGrp="1"/>
          </p:cNvSpPr>
          <p:nvPr>
            <p:ph type="body" sz="quarter" idx="13" hasCustomPrompt="1"/>
            <p:custDataLst>
              <p:tags r:id="rId10"/>
            </p:custDataLst>
          </p:nvPr>
        </p:nvSpPr>
        <p:spPr>
          <a:xfrm>
            <a:off x="3876674" y="3399172"/>
            <a:ext cx="1337787" cy="284798"/>
          </a:xfrm>
        </p:spPr>
        <p:txBody>
          <a:bodyPr lIns="67500" tIns="35100" rIns="67500" bIns="35100" anchor="ctr" anchorCtr="0"/>
          <a:lstStyle>
            <a:lvl1pPr marL="0" indent="0" algn="ctr">
              <a:lnSpc>
                <a:spcPct val="100000"/>
              </a:lnSpc>
              <a:spcAft>
                <a:spcPts val="0"/>
              </a:spcAft>
              <a:buNone/>
              <a:defRPr baseline="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p>
        </p:txBody>
      </p:sp>
      <p:sp>
        <p:nvSpPr>
          <p:cNvPr id="21" name="文本占位符 20"/>
          <p:cNvSpPr>
            <a:spLocks noGrp="1"/>
          </p:cNvSpPr>
          <p:nvPr>
            <p:ph type="body" sz="quarter" idx="14" hasCustomPrompt="1"/>
            <p:custDataLst>
              <p:tags r:id="rId11"/>
            </p:custDataLst>
          </p:nvPr>
        </p:nvSpPr>
        <p:spPr>
          <a:xfrm>
            <a:off x="5723089" y="3399172"/>
            <a:ext cx="1337787" cy="284798"/>
          </a:xfrm>
        </p:spPr>
        <p:txBody>
          <a:bodyPr lIns="67500" tIns="35100" rIns="67500" bIns="35100" anchor="ctr" anchorCtr="0"/>
          <a:lstStyle>
            <a:lvl1pPr marL="0" indent="0" algn="ctr">
              <a:lnSpc>
                <a:spcPct val="100000"/>
              </a:lnSpc>
              <a:spcAft>
                <a:spcPts val="0"/>
              </a:spcAft>
              <a:buNone/>
              <a:defRPr baseline="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标题幻灯片">
    <p:bg>
      <p:bgPr>
        <a:blipFill dpi="0" rotWithShape="1">
          <a:blip r:embed="rId13" cstate="screen">
            <a:alphaModFix amt="77000"/>
            <a:lum/>
          </a:blip>
          <a:srcRect/>
          <a:stretch>
            <a:fillRect t="-66000" b="-66000"/>
          </a:stretch>
        </a:blipFill>
        <a:effectLst/>
      </p:bgPr>
    </p:bg>
    <p:spTree>
      <p:nvGrpSpPr>
        <p:cNvPr id="1" name=""/>
        <p:cNvGrpSpPr/>
        <p:nvPr/>
      </p:nvGrpSpPr>
      <p:grpSpPr>
        <a:xfrm>
          <a:off x="0" y="0"/>
          <a:ext cx="0" cy="0"/>
          <a:chOff x="0" y="0"/>
          <a:chExt cx="0" cy="0"/>
        </a:xfrm>
      </p:grpSpPr>
      <p:pic>
        <p:nvPicPr>
          <p:cNvPr id="22" name="图片 21" descr="b9727833100d6542bddcb6bdd964dbc9"/>
          <p:cNvPicPr>
            <a:picLocks noChangeAspect="1"/>
          </p:cNvPicPr>
          <p:nvPr>
            <p:custDataLst>
              <p:tags r:id="rId1"/>
            </p:custDataLst>
          </p:nvPr>
        </p:nvPicPr>
        <p:blipFill>
          <a:blip r:embed="rId14" cstate="print"/>
          <a:srcRect/>
          <a:stretch>
            <a:fillRect/>
          </a:stretch>
        </p:blipFill>
        <p:spPr>
          <a:xfrm>
            <a:off x="3999071" y="4147185"/>
            <a:ext cx="238125" cy="904875"/>
          </a:xfrm>
          <a:prstGeom prst="rect">
            <a:avLst/>
          </a:prstGeom>
        </p:spPr>
      </p:pic>
      <p:pic>
        <p:nvPicPr>
          <p:cNvPr id="15" name="图片 14" descr="b9727833100d6542bddcb6bdd964dbc9"/>
          <p:cNvPicPr>
            <a:picLocks noChangeAspect="1"/>
          </p:cNvPicPr>
          <p:nvPr>
            <p:custDataLst>
              <p:tags r:id="rId2"/>
            </p:custDataLst>
          </p:nvPr>
        </p:nvPicPr>
        <p:blipFill>
          <a:blip r:embed="rId15" cstate="print">
            <a:lum bright="-18000" contrast="12000"/>
          </a:blip>
          <a:srcRect/>
          <a:stretch>
            <a:fillRect/>
          </a:stretch>
        </p:blipFill>
        <p:spPr>
          <a:xfrm>
            <a:off x="-231457" y="1082517"/>
            <a:ext cx="4343876" cy="4064794"/>
          </a:xfrm>
          <a:prstGeom prst="rect">
            <a:avLst/>
          </a:prstGeom>
        </p:spPr>
      </p:pic>
      <p:sp>
        <p:nvSpPr>
          <p:cNvPr id="19" name="矩形 18"/>
          <p:cNvSpPr/>
          <p:nvPr>
            <p:custDataLst>
              <p:tags r:id="rId3"/>
            </p:custDataLst>
          </p:nvPr>
        </p:nvSpPr>
        <p:spPr>
          <a:xfrm>
            <a:off x="5723089" y="3399172"/>
            <a:ext cx="1337786" cy="2847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20" name="矩形 19"/>
          <p:cNvSpPr/>
          <p:nvPr>
            <p:custDataLst>
              <p:tags r:id="rId4"/>
            </p:custDataLst>
          </p:nvPr>
        </p:nvSpPr>
        <p:spPr>
          <a:xfrm>
            <a:off x="3876676" y="3399172"/>
            <a:ext cx="1337786" cy="28479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dirty="0">
              <a:latin typeface="微软雅黑" panose="020B0503020204020204" charset="-122"/>
              <a:ea typeface="微软雅黑" panose="020B0503020204020204" charset="-122"/>
            </a:endParaRPr>
          </a:p>
        </p:txBody>
      </p:sp>
      <p:sp>
        <p:nvSpPr>
          <p:cNvPr id="2" name="标题 1"/>
          <p:cNvSpPr>
            <a:spLocks noGrp="1"/>
          </p:cNvSpPr>
          <p:nvPr>
            <p:ph type="ctrTitle" hasCustomPrompt="1"/>
            <p:custDataLst>
              <p:tags r:id="rId5"/>
            </p:custDataLst>
          </p:nvPr>
        </p:nvSpPr>
        <p:spPr>
          <a:xfrm>
            <a:off x="3857625" y="2024539"/>
            <a:ext cx="4838699" cy="790575"/>
          </a:xfrm>
        </p:spPr>
        <p:txBody>
          <a:bodyPr lIns="67500" tIns="35100" rIns="67500" bIns="0" anchor="b" anchorCtr="0">
            <a:normAutofit/>
          </a:bodyPr>
          <a:lstStyle>
            <a:lvl1pPr algn="l">
              <a:defRPr sz="4100" spc="450" baseline="0">
                <a:solidFill>
                  <a:schemeClr val="accent1">
                    <a:lumMod val="50000"/>
                  </a:schemeClr>
                </a:solidFill>
                <a:latin typeface="Arial" panose="020B0604020202020204" pitchFamily="34" charset="0"/>
                <a:ea typeface="汉仪旗黑-85S" panose="00020600040101010101" pitchFamily="18" charset="-122"/>
              </a:defRPr>
            </a:lvl1pPr>
          </a:lstStyle>
          <a:p>
            <a:r>
              <a:rPr lang="zh-CN" altLang="en-US" dirty="0"/>
              <a:t>单击此处编辑标题</a:t>
            </a:r>
          </a:p>
        </p:txBody>
      </p:sp>
      <p:sp>
        <p:nvSpPr>
          <p:cNvPr id="3" name="副标题 2"/>
          <p:cNvSpPr>
            <a:spLocks noGrp="1"/>
          </p:cNvSpPr>
          <p:nvPr>
            <p:ph type="subTitle" idx="1" hasCustomPrompt="1"/>
            <p:custDataLst>
              <p:tags r:id="rId6"/>
            </p:custDataLst>
          </p:nvPr>
        </p:nvSpPr>
        <p:spPr>
          <a:xfrm>
            <a:off x="3857625" y="2865120"/>
            <a:ext cx="4838699" cy="449580"/>
          </a:xfrm>
        </p:spPr>
        <p:txBody>
          <a:bodyPr lIns="67500" tIns="0" rIns="67500" bIns="35100">
            <a:normAutofit/>
          </a:bodyPr>
          <a:lstStyle>
            <a:lvl1pPr marL="0" indent="0" algn="l" eaLnBrk="1" fontAlgn="auto" latinLnBrk="0" hangingPunct="1">
              <a:lnSpc>
                <a:spcPct val="100000"/>
              </a:lnSpc>
              <a:buNone/>
              <a:defRPr sz="2100" u="none" strike="noStrike" kern="1200" cap="none" spc="150" normalizeH="0" baseline="0">
                <a:solidFill>
                  <a:schemeClr val="accent1">
                    <a:lumMod val="50000"/>
                  </a:schemeClr>
                </a:solidFill>
                <a:uFillTx/>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单击此处编辑副标题</a:t>
            </a:r>
          </a:p>
        </p:txBody>
      </p:sp>
      <p:sp>
        <p:nvSpPr>
          <p:cNvPr id="16" name="日期占位符 15"/>
          <p:cNvSpPr>
            <a:spLocks noGrp="1"/>
          </p:cNvSpPr>
          <p:nvPr>
            <p:ph type="dt" sz="half" idx="10"/>
            <p:custDataLst>
              <p:tags r:id="rId7"/>
            </p:custDataLst>
          </p:nvPr>
        </p:nvSpPr>
        <p:spPr/>
        <p:txBody>
          <a:bodyPr/>
          <a:lstStyle/>
          <a:p>
            <a:fld id="{760FBDFE-C587-4B4C-A407-44438C67B59E}" type="datetimeFigureOut">
              <a:rPr lang="zh-CN" altLang="en-US" smtClean="0"/>
              <a:pPr/>
              <a:t>2020/5/21</a:t>
            </a:fld>
            <a:endParaRPr lang="zh-CN" altLang="en-US"/>
          </a:p>
        </p:txBody>
      </p:sp>
      <p:sp>
        <p:nvSpPr>
          <p:cNvPr id="17" name="页脚占位符 16"/>
          <p:cNvSpPr>
            <a:spLocks noGrp="1"/>
          </p:cNvSpPr>
          <p:nvPr>
            <p:ph type="ftr" sz="quarter" idx="11"/>
            <p:custDataLst>
              <p:tags r:id="rId8"/>
            </p:custDataLst>
          </p:nvPr>
        </p:nvSpPr>
        <p:spPr/>
        <p:txBody>
          <a:bodyPr/>
          <a:lstStyle/>
          <a:p>
            <a:endParaRPr lang="zh-CN" altLang="en-US" dirty="0"/>
          </a:p>
        </p:txBody>
      </p:sp>
      <p:sp>
        <p:nvSpPr>
          <p:cNvPr id="18" name="灯片编号占位符 17"/>
          <p:cNvSpPr>
            <a:spLocks noGrp="1"/>
          </p:cNvSpPr>
          <p:nvPr>
            <p:ph type="sldNum" sz="quarter" idx="12"/>
            <p:custDataLst>
              <p:tags r:id="rId9"/>
            </p:custDataLst>
          </p:nvPr>
        </p:nvSpPr>
        <p:spPr/>
        <p:txBody>
          <a:bodyPr/>
          <a:lstStyle/>
          <a:p>
            <a:fld id="{49AE70B2-8BF9-45C0-BB95-33D1B9D3A854}" type="slidenum">
              <a:rPr lang="zh-CN" altLang="en-US" smtClean="0"/>
              <a:pPr/>
              <a:t>‹#›</a:t>
            </a:fld>
            <a:endParaRPr lang="zh-CN" altLang="en-US" dirty="0"/>
          </a:p>
        </p:txBody>
      </p:sp>
      <p:sp>
        <p:nvSpPr>
          <p:cNvPr id="5" name="文本占位符 4"/>
          <p:cNvSpPr>
            <a:spLocks noGrp="1"/>
          </p:cNvSpPr>
          <p:nvPr>
            <p:ph type="body" sz="quarter" idx="13" hasCustomPrompt="1"/>
            <p:custDataLst>
              <p:tags r:id="rId10"/>
            </p:custDataLst>
          </p:nvPr>
        </p:nvSpPr>
        <p:spPr>
          <a:xfrm>
            <a:off x="3876674" y="3399172"/>
            <a:ext cx="1337787" cy="284798"/>
          </a:xfrm>
        </p:spPr>
        <p:txBody>
          <a:bodyPr lIns="67500" tIns="35100" rIns="67500" bIns="35100" anchor="ctr" anchorCtr="0"/>
          <a:lstStyle>
            <a:lvl1pPr marL="0" indent="0" algn="ctr">
              <a:lnSpc>
                <a:spcPct val="100000"/>
              </a:lnSpc>
              <a:spcAft>
                <a:spcPts val="0"/>
              </a:spcAft>
              <a:buNone/>
              <a:defRPr baseline="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p>
        </p:txBody>
      </p:sp>
      <p:sp>
        <p:nvSpPr>
          <p:cNvPr id="21" name="文本占位符 20"/>
          <p:cNvSpPr>
            <a:spLocks noGrp="1"/>
          </p:cNvSpPr>
          <p:nvPr>
            <p:ph type="body" sz="quarter" idx="14" hasCustomPrompt="1"/>
            <p:custDataLst>
              <p:tags r:id="rId11"/>
            </p:custDataLst>
          </p:nvPr>
        </p:nvSpPr>
        <p:spPr>
          <a:xfrm>
            <a:off x="5723089" y="3399172"/>
            <a:ext cx="1337787" cy="284798"/>
          </a:xfrm>
        </p:spPr>
        <p:txBody>
          <a:bodyPr lIns="67500" tIns="35100" rIns="67500" bIns="35100" anchor="ctr" anchorCtr="0"/>
          <a:lstStyle>
            <a:lvl1pPr marL="0" indent="0" algn="ctr">
              <a:lnSpc>
                <a:spcPct val="100000"/>
              </a:lnSpc>
              <a:spcAft>
                <a:spcPts val="0"/>
              </a:spcAft>
              <a:buNone/>
              <a:defRPr baseline="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dirty="0"/>
              <a:t>编辑文本</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图片 8" descr="C:/Users/1V994W2/PycharmProjects/PPT_Background_Generation/pic_temp/0_pic_quater_right_down.png"/>
          <p:cNvPicPr>
            <a:picLocks noChangeArrowheads="1"/>
          </p:cNvPicPr>
          <p:nvPr userDrawn="1">
            <p:custDataLst>
              <p:tags r:id="rId1"/>
            </p:custDataLst>
          </p:nvPr>
        </p:nvPicPr>
        <p:blipFill>
          <a:blip r:embed="rId7" r:link="rId8"/>
          <a:srcRect/>
          <a:stretch>
            <a:fillRect/>
          </a:stretch>
        </p:blipFill>
        <p:spPr bwMode="auto">
          <a:xfrm>
            <a:off x="0" y="0"/>
            <a:ext cx="539750" cy="511969"/>
          </a:xfrm>
          <a:prstGeom prst="rect">
            <a:avLst/>
          </a:prstGeom>
          <a:noFill/>
          <a:ln w="9525">
            <a:noFill/>
            <a:miter lim="800000"/>
            <a:headEnd/>
            <a:tailEnd/>
          </a:ln>
        </p:spPr>
      </p:pic>
      <p:pic>
        <p:nvPicPr>
          <p:cNvPr id="6" name="图片 7" descr="C:/Users/1V994W2/PycharmProjects/PPT_Background_Generation/pic_temp/1_pic_quater_left_down.png"/>
          <p:cNvPicPr>
            <a:picLocks noChangeArrowheads="1"/>
          </p:cNvPicPr>
          <p:nvPr userDrawn="1">
            <p:custDataLst>
              <p:tags r:id="rId2"/>
            </p:custDataLst>
          </p:nvPr>
        </p:nvPicPr>
        <p:blipFill>
          <a:blip r:embed="rId9" r:link="rId8"/>
          <a:srcRect/>
          <a:stretch>
            <a:fillRect/>
          </a:stretch>
        </p:blipFill>
        <p:spPr bwMode="auto">
          <a:xfrm>
            <a:off x="8604250" y="0"/>
            <a:ext cx="539750" cy="395288"/>
          </a:xfrm>
          <a:prstGeom prst="rect">
            <a:avLst/>
          </a:prstGeom>
          <a:noFill/>
          <a:ln w="9525">
            <a:noFill/>
            <a:miter lim="800000"/>
            <a:headEnd/>
            <a:tailEnd/>
          </a:ln>
        </p:spPr>
      </p:pic>
      <p:sp>
        <p:nvSpPr>
          <p:cNvPr id="2" name="标题 1"/>
          <p:cNvSpPr>
            <a:spLocks noGrp="1"/>
          </p:cNvSpPr>
          <p:nvPr>
            <p:ph type="title"/>
          </p:nvPr>
        </p:nvSpPr>
        <p:spPr>
          <a:xfrm>
            <a:off x="502412" y="332426"/>
            <a:ext cx="8139178" cy="331473"/>
          </a:xfrm>
        </p:spPr>
        <p:txBody>
          <a:bodyPr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noProof="1">
                <a:sym typeface="+mn-ea"/>
              </a:rPr>
              <a:t>单击此处编辑母版标题样式</a:t>
            </a:r>
          </a:p>
        </p:txBody>
      </p:sp>
      <p:sp>
        <p:nvSpPr>
          <p:cNvPr id="3" name="内容占位符 2"/>
          <p:cNvSpPr>
            <a:spLocks noGrp="1"/>
          </p:cNvSpPr>
          <p:nvPr>
            <p:ph sz="half" idx="1"/>
          </p:nvPr>
        </p:nvSpPr>
        <p:spPr>
          <a:xfrm>
            <a:off x="502448" y="714382"/>
            <a:ext cx="3962432" cy="4041680"/>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4" name="内容占位符 3"/>
          <p:cNvSpPr>
            <a:spLocks noGrp="1"/>
          </p:cNvSpPr>
          <p:nvPr>
            <p:ph sz="half" idx="2"/>
          </p:nvPr>
        </p:nvSpPr>
        <p:spPr>
          <a:xfrm>
            <a:off x="4679158" y="714382"/>
            <a:ext cx="3962432" cy="4041680"/>
          </a:xfrm>
        </p:spPr>
        <p:txBody>
          <a:bodyPr>
            <a:normAutofit/>
          </a:bodyPr>
          <a:lstStyle>
            <a:lvl1pPr eaLnBrk="1" fontAlgn="auto" latinLnBrk="0" hangingPunct="1">
              <a:defRPr sz="1600">
                <a:solidFill>
                  <a:schemeClr val="tx1"/>
                </a:solidFill>
                <a:latin typeface="Arial" panose="020B0604020202020204" pitchFamily="34" charset="0"/>
                <a:ea typeface="微软雅黑" panose="020B0503020204020204" charset="-122"/>
              </a:defRPr>
            </a:lvl1pPr>
            <a:lvl2pPr eaLnBrk="1" fontAlgn="auto" latinLnBrk="0" hangingPunct="1">
              <a:defRPr sz="1600">
                <a:solidFill>
                  <a:schemeClr val="tx1"/>
                </a:solidFill>
                <a:latin typeface="Arial" panose="020B0604020202020204" pitchFamily="34" charset="0"/>
                <a:ea typeface="微软雅黑" panose="020B0503020204020204" charset="-122"/>
              </a:defRPr>
            </a:lvl2pPr>
            <a:lvl3pPr eaLnBrk="1" fontAlgn="auto" latinLnBrk="0" hangingPunct="1">
              <a:defRPr sz="1600">
                <a:solidFill>
                  <a:schemeClr val="tx1"/>
                </a:solidFill>
                <a:latin typeface="Arial" panose="020B0604020202020204" pitchFamily="34" charset="0"/>
                <a:ea typeface="微软雅黑" panose="020B0503020204020204" charset="-122"/>
              </a:defRPr>
            </a:lvl3pPr>
            <a:lvl4pPr eaLnBrk="1" fontAlgn="auto" latinLnBrk="0" hangingPunct="1">
              <a:defRPr sz="1600">
                <a:solidFill>
                  <a:schemeClr val="tx1"/>
                </a:solidFill>
                <a:latin typeface="Arial" panose="020B0604020202020204" pitchFamily="34" charset="0"/>
                <a:ea typeface="微软雅黑" panose="020B0503020204020204" charset="-122"/>
              </a:defRPr>
            </a:lvl4pPr>
            <a:lvl5pPr eaLnBrk="1" fontAlgn="auto" latinLnBrk="0" hangingPunct="1">
              <a:defRPr sz="1600">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7" name="日期占位符 4"/>
          <p:cNvSpPr>
            <a:spLocks noGrp="1"/>
          </p:cNvSpPr>
          <p:nvPr>
            <p:ph type="dt" sz="half" idx="10"/>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1EEC40D7-F2AB-43DD-956C-D2BEAAFE8622}" type="datetimeFigureOut">
              <a:rPr lang="zh-CN" altLang="en-US"/>
              <a:pPr>
                <a:defRPr/>
              </a:pPr>
              <a:t>2020/5/21</a:t>
            </a:fld>
            <a:endParaRPr lang="zh-CN" altLang="en-US"/>
          </a:p>
        </p:txBody>
      </p:sp>
      <p:sp>
        <p:nvSpPr>
          <p:cNvPr id="8" name="页脚占位符 5"/>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6"/>
          <p:cNvSpPr>
            <a:spLocks noGrp="1"/>
          </p:cNvSpPr>
          <p:nvPr>
            <p:ph type="sldNum" sz="quarter" idx="12"/>
            <p:custDataLst>
              <p:tags r:id="rId5"/>
            </p:custDataLst>
          </p:nvPr>
        </p:nvSpPr>
        <p:spPr/>
        <p:txBody>
          <a:bodyPr/>
          <a:lstStyle>
            <a:lvl1pPr>
              <a:defRPr smtClean="0"/>
            </a:lvl1pPr>
          </a:lstStyle>
          <a:p>
            <a:pPr>
              <a:defRPr/>
            </a:pPr>
            <a:fld id="{4E743189-60A9-4BE0-93E7-6C27D564D422}"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7" name="图片 10" descr="C:/Users/1V994W2/PycharmProjects/PPT_Background_Generation/pic_temp/0_pic_quater_right_down.png"/>
          <p:cNvPicPr>
            <a:picLocks noChangeArrowheads="1"/>
          </p:cNvPicPr>
          <p:nvPr userDrawn="1">
            <p:custDataLst>
              <p:tags r:id="rId1"/>
            </p:custDataLst>
          </p:nvPr>
        </p:nvPicPr>
        <p:blipFill>
          <a:blip r:embed="rId7" r:link="rId8"/>
          <a:srcRect/>
          <a:stretch>
            <a:fillRect/>
          </a:stretch>
        </p:blipFill>
        <p:spPr bwMode="auto">
          <a:xfrm>
            <a:off x="0" y="0"/>
            <a:ext cx="539750" cy="511969"/>
          </a:xfrm>
          <a:prstGeom prst="rect">
            <a:avLst/>
          </a:prstGeom>
          <a:noFill/>
          <a:ln w="9525">
            <a:noFill/>
            <a:miter lim="800000"/>
            <a:headEnd/>
            <a:tailEnd/>
          </a:ln>
        </p:spPr>
      </p:pic>
      <p:pic>
        <p:nvPicPr>
          <p:cNvPr id="8" name="图片 9" descr="C:/Users/1V994W2/PycharmProjects/PPT_Background_Generation/pic_temp/1_pic_quater_left_down.png"/>
          <p:cNvPicPr>
            <a:picLocks noChangeArrowheads="1"/>
          </p:cNvPicPr>
          <p:nvPr userDrawn="1">
            <p:custDataLst>
              <p:tags r:id="rId2"/>
            </p:custDataLst>
          </p:nvPr>
        </p:nvPicPr>
        <p:blipFill>
          <a:blip r:embed="rId9" r:link="rId8"/>
          <a:srcRect/>
          <a:stretch>
            <a:fillRect/>
          </a:stretch>
        </p:blipFill>
        <p:spPr bwMode="auto">
          <a:xfrm>
            <a:off x="8604250" y="0"/>
            <a:ext cx="539750" cy="395288"/>
          </a:xfrm>
          <a:prstGeom prst="rect">
            <a:avLst/>
          </a:prstGeom>
          <a:noFill/>
          <a:ln w="9525">
            <a:noFill/>
            <a:miter lim="800000"/>
            <a:headEnd/>
            <a:tailEnd/>
          </a:ln>
        </p:spPr>
      </p:pic>
      <p:sp>
        <p:nvSpPr>
          <p:cNvPr id="2" name="标题 1"/>
          <p:cNvSpPr>
            <a:spLocks noGrp="1"/>
          </p:cNvSpPr>
          <p:nvPr>
            <p:ph type="title"/>
          </p:nvPr>
        </p:nvSpPr>
        <p:spPr>
          <a:xfrm>
            <a:off x="502412" y="332426"/>
            <a:ext cx="8139178" cy="331473"/>
          </a:xfrm>
        </p:spPr>
        <p:txBody>
          <a:bodyPr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noProof="1">
                <a:sym typeface="+mn-ea"/>
              </a:rPr>
              <a:t>单击此处编辑母版标题样式</a:t>
            </a:r>
          </a:p>
        </p:txBody>
      </p:sp>
      <p:sp>
        <p:nvSpPr>
          <p:cNvPr id="3" name="文本占位符 2"/>
          <p:cNvSpPr>
            <a:spLocks noGrp="1"/>
          </p:cNvSpPr>
          <p:nvPr>
            <p:ph type="body" idx="1"/>
          </p:nvPr>
        </p:nvSpPr>
        <p:spPr>
          <a:xfrm>
            <a:off x="502448" y="714382"/>
            <a:ext cx="3962432" cy="285752"/>
          </a:xfrm>
        </p:spPr>
        <p:txBody>
          <a:bodyPr anchor="ctr">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内容占位符 3"/>
          <p:cNvSpPr>
            <a:spLocks noGrp="1"/>
          </p:cNvSpPr>
          <p:nvPr>
            <p:ph sz="half" idx="2"/>
          </p:nvPr>
        </p:nvSpPr>
        <p:spPr>
          <a:xfrm>
            <a:off x="502444" y="1054894"/>
            <a:ext cx="3962400" cy="3701064"/>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5" name="文本占位符 4"/>
          <p:cNvSpPr>
            <a:spLocks noGrp="1"/>
          </p:cNvSpPr>
          <p:nvPr>
            <p:ph type="body" sz="quarter" idx="3"/>
          </p:nvPr>
        </p:nvSpPr>
        <p:spPr>
          <a:xfrm>
            <a:off x="4676813" y="714382"/>
            <a:ext cx="3962432" cy="285752"/>
          </a:xfrm>
        </p:spPr>
        <p:txBody>
          <a:bodyPr rtlCol="0" anchor="ctr">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sym typeface="+mn-ea"/>
              </a:rPr>
              <a:t>单击此处编辑母版文本样式</a:t>
            </a:r>
          </a:p>
        </p:txBody>
      </p:sp>
      <p:sp>
        <p:nvSpPr>
          <p:cNvPr id="6" name="内容占位符 5"/>
          <p:cNvSpPr>
            <a:spLocks noGrp="1"/>
          </p:cNvSpPr>
          <p:nvPr>
            <p:ph sz="quarter" idx="4"/>
          </p:nvPr>
        </p:nvSpPr>
        <p:spPr>
          <a:xfrm>
            <a:off x="4676813" y="1054894"/>
            <a:ext cx="3962432" cy="3701064"/>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noProof="1">
                <a:sym typeface="+mn-ea"/>
              </a:rPr>
              <a:t>单击此处编辑母版文本样式</a:t>
            </a:r>
          </a:p>
          <a:p>
            <a:pPr lvl="1"/>
            <a:r>
              <a:rPr noProof="1">
                <a:sym typeface="+mn-ea"/>
              </a:rPr>
              <a:t>第二级</a:t>
            </a:r>
          </a:p>
          <a:p>
            <a:pPr lvl="2"/>
            <a:r>
              <a:rPr noProof="1">
                <a:sym typeface="+mn-ea"/>
              </a:rPr>
              <a:t>第三级</a:t>
            </a:r>
          </a:p>
          <a:p>
            <a:pPr lvl="3"/>
            <a:r>
              <a:rPr noProof="1">
                <a:sym typeface="+mn-ea"/>
              </a:rPr>
              <a:t>第四级</a:t>
            </a:r>
          </a:p>
          <a:p>
            <a:pPr lvl="4"/>
            <a:r>
              <a:rPr noProof="1">
                <a:sym typeface="+mn-ea"/>
              </a:rPr>
              <a:t>第五级</a:t>
            </a:r>
          </a:p>
        </p:txBody>
      </p:sp>
      <p:sp>
        <p:nvSpPr>
          <p:cNvPr id="9" name="日期占位符 6"/>
          <p:cNvSpPr>
            <a:spLocks noGrp="1"/>
          </p:cNvSpPr>
          <p:nvPr>
            <p:ph type="dt" sz="half" idx="10"/>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4C8B1F15-BDA5-47B5-9C82-43708DF204C3}" type="datetimeFigureOut">
              <a:rPr lang="zh-CN" altLang="en-US"/>
              <a:pPr>
                <a:defRPr/>
              </a:pPr>
              <a:t>2020/5/21</a:t>
            </a:fld>
            <a:endParaRPr lang="zh-CN" altLang="en-US"/>
          </a:p>
        </p:txBody>
      </p:sp>
      <p:sp>
        <p:nvSpPr>
          <p:cNvPr id="10" name="页脚占位符 7"/>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11" name="灯片编号占位符 8"/>
          <p:cNvSpPr>
            <a:spLocks noGrp="1"/>
          </p:cNvSpPr>
          <p:nvPr>
            <p:ph type="sldNum" sz="quarter" idx="12"/>
            <p:custDataLst>
              <p:tags r:id="rId5"/>
            </p:custDataLst>
          </p:nvPr>
        </p:nvSpPr>
        <p:spPr/>
        <p:txBody>
          <a:bodyPr/>
          <a:lstStyle>
            <a:lvl1pPr>
              <a:defRPr smtClean="0"/>
            </a:lvl1pPr>
          </a:lstStyle>
          <a:p>
            <a:pPr>
              <a:defRPr/>
            </a:pPr>
            <a:fld id="{BB63CC42-FBD9-436A-8C6B-2F0A4E681560}"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图片 6" descr="C:/Users/1V994W2/Documents/Tencent%20Files/574576071/FileRecv/拼装素材/forright/42/subject_holdleft_42,122,231_0_lively_full_0.png"/>
          <p:cNvPicPr>
            <a:picLocks noChangeArrowheads="1"/>
          </p:cNvPicPr>
          <p:nvPr userDrawn="1">
            <p:custDataLst>
              <p:tags r:id="rId1"/>
            </p:custDataLst>
          </p:nvPr>
        </p:nvPicPr>
        <p:blipFill>
          <a:blip r:embed="rId7" r:link="rId8"/>
          <a:srcRect/>
          <a:stretch>
            <a:fillRect/>
          </a:stretch>
        </p:blipFill>
        <p:spPr bwMode="auto">
          <a:xfrm>
            <a:off x="5622926" y="1645444"/>
            <a:ext cx="3292475" cy="1852613"/>
          </a:xfrm>
          <a:prstGeom prst="rect">
            <a:avLst/>
          </a:prstGeom>
          <a:noFill/>
          <a:ln w="9525">
            <a:noFill/>
            <a:miter lim="800000"/>
            <a:headEnd/>
            <a:tailEnd/>
          </a:ln>
        </p:spPr>
      </p:pic>
      <p:pic>
        <p:nvPicPr>
          <p:cNvPr id="4" name="图片 5" descr="C:/Users/1V994W2/PycharmProjects/PPT_Background_Generation/pic_temp/1_pic_quater_left_down.png"/>
          <p:cNvPicPr>
            <a:picLocks noChangeArrowheads="1"/>
          </p:cNvPicPr>
          <p:nvPr userDrawn="1">
            <p:custDataLst>
              <p:tags r:id="rId2"/>
            </p:custDataLst>
          </p:nvPr>
        </p:nvPicPr>
        <p:blipFill>
          <a:blip r:embed="rId9" r:link="rId8"/>
          <a:srcRect/>
          <a:stretch>
            <a:fillRect/>
          </a:stretch>
        </p:blipFill>
        <p:spPr bwMode="auto">
          <a:xfrm>
            <a:off x="0" y="4748212"/>
            <a:ext cx="539750" cy="395288"/>
          </a:xfrm>
          <a:prstGeom prst="rect">
            <a:avLst/>
          </a:prstGeom>
          <a:noFill/>
          <a:ln w="9525">
            <a:noFill/>
            <a:miter lim="800000"/>
            <a:headEnd/>
            <a:tailEnd/>
          </a:ln>
        </p:spPr>
      </p:pic>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noProof="1">
                <a:sym typeface="+mn-ea"/>
              </a:rPr>
              <a:t>单击此处编辑母版标题样式</a:t>
            </a:r>
          </a:p>
        </p:txBody>
      </p:sp>
      <p:sp>
        <p:nvSpPr>
          <p:cNvPr id="5" name="日期占位符 2"/>
          <p:cNvSpPr>
            <a:spLocks noGrp="1"/>
          </p:cNvSpPr>
          <p:nvPr>
            <p:ph type="dt" sz="half" idx="10"/>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AABCCA9D-E460-46EC-BD09-B4891423A1AE}" type="datetimeFigureOut">
              <a:rPr lang="zh-CN" altLang="en-US"/>
              <a:pPr>
                <a:defRPr/>
              </a:pPr>
              <a:t>2020/5/21</a:t>
            </a:fld>
            <a:endParaRPr lang="zh-CN" altLang="en-US"/>
          </a:p>
        </p:txBody>
      </p:sp>
      <p:sp>
        <p:nvSpPr>
          <p:cNvPr id="6" name="页脚占位符 3"/>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7" name="灯片编号占位符 4"/>
          <p:cNvSpPr>
            <a:spLocks noGrp="1"/>
          </p:cNvSpPr>
          <p:nvPr>
            <p:ph type="sldNum" sz="quarter" idx="12"/>
            <p:custDataLst>
              <p:tags r:id="rId5"/>
            </p:custDataLst>
          </p:nvPr>
        </p:nvSpPr>
        <p:spPr/>
        <p:txBody>
          <a:bodyPr/>
          <a:lstStyle>
            <a:lvl1pPr>
              <a:defRPr smtClean="0"/>
            </a:lvl1pPr>
          </a:lstStyle>
          <a:p>
            <a:pPr>
              <a:defRPr/>
            </a:pPr>
            <a:fld id="{2932A199-7DD3-482F-A8D0-49ED3A3E39D0}"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fld id="{DADA03CE-FDCB-4BFE-8C67-A6D4518708B5}" type="datetimeFigureOut">
              <a:rPr lang="zh-CN" altLang="en-US"/>
              <a:pPr>
                <a:defRPr/>
              </a:pPr>
              <a:t>2020/5/21</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4D40702F-771B-4834-BA76-2EE8B4C1DAF4}"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5" name="图片 8" descr="C:/Users/1V994W2/PycharmProjects/PPT_Background_Generation/pic_temp/0_pic_quater_right_down.png"/>
          <p:cNvPicPr>
            <a:picLocks noChangeArrowheads="1"/>
          </p:cNvPicPr>
          <p:nvPr userDrawn="1">
            <p:custDataLst>
              <p:tags r:id="rId1"/>
            </p:custDataLst>
          </p:nvPr>
        </p:nvPicPr>
        <p:blipFill>
          <a:blip r:embed="rId7" r:link="rId8"/>
          <a:srcRect/>
          <a:stretch>
            <a:fillRect/>
          </a:stretch>
        </p:blipFill>
        <p:spPr bwMode="auto">
          <a:xfrm>
            <a:off x="0" y="0"/>
            <a:ext cx="539750" cy="511969"/>
          </a:xfrm>
          <a:prstGeom prst="rect">
            <a:avLst/>
          </a:prstGeom>
          <a:noFill/>
          <a:ln w="9525">
            <a:noFill/>
            <a:miter lim="800000"/>
            <a:headEnd/>
            <a:tailEnd/>
          </a:ln>
        </p:spPr>
      </p:pic>
      <p:pic>
        <p:nvPicPr>
          <p:cNvPr id="6" name="图片 7" descr="C:/Users/1V994W2/PycharmProjects/PPT_Background_Generation/pic_temp/1_pic_quater_left_down.png"/>
          <p:cNvPicPr>
            <a:picLocks noChangeArrowheads="1"/>
          </p:cNvPicPr>
          <p:nvPr userDrawn="1">
            <p:custDataLst>
              <p:tags r:id="rId2"/>
            </p:custDataLst>
          </p:nvPr>
        </p:nvPicPr>
        <p:blipFill>
          <a:blip r:embed="rId9" r:link="rId8"/>
          <a:srcRect/>
          <a:stretch>
            <a:fillRect/>
          </a:stretch>
        </p:blipFill>
        <p:spPr bwMode="auto">
          <a:xfrm>
            <a:off x="8604250" y="0"/>
            <a:ext cx="539750" cy="395288"/>
          </a:xfrm>
          <a:prstGeom prst="rect">
            <a:avLst/>
          </a:prstGeom>
          <a:noFill/>
          <a:ln w="9525">
            <a:noFill/>
            <a:miter lim="800000"/>
            <a:headEnd/>
            <a:tailEnd/>
          </a:ln>
        </p:spPr>
      </p:pic>
      <p:sp>
        <p:nvSpPr>
          <p:cNvPr id="2" name="标题 1"/>
          <p:cNvSpPr>
            <a:spLocks noGrp="1"/>
          </p:cNvSpPr>
          <p:nvPr>
            <p:ph type="title"/>
          </p:nvPr>
        </p:nvSpPr>
        <p:spPr>
          <a:xfrm>
            <a:off x="502448" y="332426"/>
            <a:ext cx="8139178" cy="331473"/>
          </a:xfrm>
        </p:spPr>
        <p:txBody>
          <a:bodyPr rtlCol="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noProof="1">
                <a:sym typeface="+mn-ea"/>
              </a:rPr>
              <a:t>单击此处编辑母版标题样式</a:t>
            </a:r>
          </a:p>
        </p:txBody>
      </p:sp>
      <p:sp>
        <p:nvSpPr>
          <p:cNvPr id="3" name="图片占位符 2"/>
          <p:cNvSpPr>
            <a:spLocks noGrp="1"/>
          </p:cNvSpPr>
          <p:nvPr>
            <p:ph type="pic" idx="1"/>
          </p:nvPr>
        </p:nvSpPr>
        <p:spPr>
          <a:xfrm>
            <a:off x="502448" y="714382"/>
            <a:ext cx="3962432" cy="4041680"/>
          </a:xfrm>
        </p:spPr>
        <p:txBody>
          <a:bodyPr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solidFill>
                <a:uFillTx/>
                <a:latin typeface="微软雅黑" panose="020B0503020204020204" charset="-122"/>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lang="zh-CN" altLang="en-US" noProof="1">
              <a:sym typeface="+mn-ea"/>
            </a:endParaRPr>
          </a:p>
        </p:txBody>
      </p:sp>
      <p:sp>
        <p:nvSpPr>
          <p:cNvPr id="4" name="文本占位符 3"/>
          <p:cNvSpPr>
            <a:spLocks noGrp="1"/>
          </p:cNvSpPr>
          <p:nvPr>
            <p:ph type="body" sz="half" idx="2"/>
          </p:nvPr>
        </p:nvSpPr>
        <p:spPr>
          <a:xfrm>
            <a:off x="4679194" y="714382"/>
            <a:ext cx="3962432" cy="4041680"/>
          </a:xfrm>
        </p:spPr>
        <p:txBody>
          <a:bodyPr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noProof="1">
                <a:sym typeface="+mn-ea"/>
              </a:rPr>
              <a:t>单击此处编辑母版文本样式</a:t>
            </a:r>
          </a:p>
        </p:txBody>
      </p:sp>
      <p:sp>
        <p:nvSpPr>
          <p:cNvPr id="7" name="日期占位符 4"/>
          <p:cNvSpPr>
            <a:spLocks noGrp="1"/>
          </p:cNvSpPr>
          <p:nvPr>
            <p:ph type="dt" sz="half" idx="10"/>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AE80D1B2-8B4E-427D-8661-3B37230DD353}" type="datetimeFigureOut">
              <a:rPr lang="zh-CN" altLang="en-US"/>
              <a:pPr>
                <a:defRPr/>
              </a:pPr>
              <a:t>2020/5/21</a:t>
            </a:fld>
            <a:endParaRPr lang="zh-CN" altLang="en-US"/>
          </a:p>
        </p:txBody>
      </p:sp>
      <p:sp>
        <p:nvSpPr>
          <p:cNvPr id="8" name="页脚占位符 5"/>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9" name="灯片编号占位符 6"/>
          <p:cNvSpPr>
            <a:spLocks noGrp="1"/>
          </p:cNvSpPr>
          <p:nvPr>
            <p:ph type="sldNum" sz="quarter" idx="12"/>
            <p:custDataLst>
              <p:tags r:id="rId5"/>
            </p:custDataLst>
          </p:nvPr>
        </p:nvSpPr>
        <p:spPr/>
        <p:txBody>
          <a:bodyPr/>
          <a:lstStyle>
            <a:lvl1pPr>
              <a:defRPr smtClean="0"/>
            </a:lvl1pPr>
          </a:lstStyle>
          <a:p>
            <a:pPr>
              <a:defRPr/>
            </a:pPr>
            <a:fld id="{06B8F456-94B4-47E5-AFB5-89FA06B05EDB}"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4" name="图片 7" descr="C:/Users/1V994W2/PycharmProjects/PPT_Background_Generation/pic_temp/0_pic_quater_right_down.png"/>
          <p:cNvPicPr>
            <a:picLocks noChangeArrowheads="1"/>
          </p:cNvPicPr>
          <p:nvPr userDrawn="1">
            <p:custDataLst>
              <p:tags r:id="rId1"/>
            </p:custDataLst>
          </p:nvPr>
        </p:nvPicPr>
        <p:blipFill>
          <a:blip r:embed="rId7" r:link="rId8"/>
          <a:srcRect/>
          <a:stretch>
            <a:fillRect/>
          </a:stretch>
        </p:blipFill>
        <p:spPr bwMode="auto">
          <a:xfrm>
            <a:off x="0" y="0"/>
            <a:ext cx="539750" cy="511969"/>
          </a:xfrm>
          <a:prstGeom prst="rect">
            <a:avLst/>
          </a:prstGeom>
          <a:noFill/>
          <a:ln w="9525">
            <a:noFill/>
            <a:miter lim="800000"/>
            <a:headEnd/>
            <a:tailEnd/>
          </a:ln>
        </p:spPr>
      </p:pic>
      <p:pic>
        <p:nvPicPr>
          <p:cNvPr id="5" name="图片 6" descr="C:/Users/1V994W2/PycharmProjects/PPT_Background_Generation/pic_temp/1_pic_quater_left_down.png"/>
          <p:cNvPicPr>
            <a:picLocks noChangeArrowheads="1"/>
          </p:cNvPicPr>
          <p:nvPr userDrawn="1">
            <p:custDataLst>
              <p:tags r:id="rId2"/>
            </p:custDataLst>
          </p:nvPr>
        </p:nvPicPr>
        <p:blipFill>
          <a:blip r:embed="rId9" r:link="rId8"/>
          <a:srcRect/>
          <a:stretch>
            <a:fillRect/>
          </a:stretch>
        </p:blipFill>
        <p:spPr bwMode="auto">
          <a:xfrm>
            <a:off x="8604250" y="0"/>
            <a:ext cx="539750" cy="395288"/>
          </a:xfrm>
          <a:prstGeom prst="rect">
            <a:avLst/>
          </a:prstGeom>
          <a:noFill/>
          <a:ln w="9525">
            <a:noFill/>
            <a:miter lim="800000"/>
            <a:headEnd/>
            <a:tailEnd/>
          </a:ln>
        </p:spPr>
      </p:pic>
      <p:sp>
        <p:nvSpPr>
          <p:cNvPr id="2" name="竖排标题 1"/>
          <p:cNvSpPr>
            <a:spLocks noGrp="1"/>
          </p:cNvSpPr>
          <p:nvPr>
            <p:ph type="title" orient="vert"/>
          </p:nvPr>
        </p:nvSpPr>
        <p:spPr>
          <a:xfrm>
            <a:off x="7928351" y="714382"/>
            <a:ext cx="713238" cy="4041680"/>
          </a:xfrm>
        </p:spPr>
        <p:txBody>
          <a:bodyPr vert="eaVert" rtlCol="0">
            <a:norm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noProof="1">
                <a:sym typeface="+mn-ea"/>
              </a:rPr>
              <a:t>单击此处编辑母版标题样式</a:t>
            </a:r>
          </a:p>
        </p:txBody>
      </p:sp>
      <p:sp>
        <p:nvSpPr>
          <p:cNvPr id="3" name="竖排文字占位符 2"/>
          <p:cNvSpPr>
            <a:spLocks noGrp="1"/>
          </p:cNvSpPr>
          <p:nvPr>
            <p:ph type="body" orient="vert" idx="1"/>
          </p:nvPr>
        </p:nvSpPr>
        <p:spPr>
          <a:xfrm>
            <a:off x="502444" y="714376"/>
            <a:ext cx="7371076" cy="4041680"/>
          </a:xfrm>
        </p:spPr>
        <p:txBody>
          <a:bodyPr vert="eaVert">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noProof="1"/>
              <a:t>单击此处编辑母版文本样式</a:t>
            </a:r>
          </a:p>
          <a:p>
            <a:pPr lvl="1"/>
            <a:r>
              <a:rPr lang="zh-CN" altLang="en-US" noProof="1"/>
              <a:t>第二级</a:t>
            </a:r>
          </a:p>
          <a:p>
            <a:pPr lvl="2"/>
            <a:r>
              <a:rPr lang="zh-CN" altLang="en-US" noProof="1"/>
              <a:t>第三级</a:t>
            </a:r>
          </a:p>
          <a:p>
            <a:pPr lvl="3"/>
            <a:r>
              <a:rPr lang="zh-CN" altLang="en-US" noProof="1"/>
              <a:t>第四级</a:t>
            </a:r>
          </a:p>
          <a:p>
            <a:pPr lvl="4"/>
            <a:r>
              <a:rPr lang="zh-CN" altLang="en-US" noProof="1"/>
              <a:t>第五级</a:t>
            </a:r>
          </a:p>
        </p:txBody>
      </p:sp>
      <p:sp>
        <p:nvSpPr>
          <p:cNvPr id="6" name="日期占位符 3"/>
          <p:cNvSpPr>
            <a:spLocks noGrp="1"/>
          </p:cNvSpPr>
          <p:nvPr>
            <p:ph type="dt" sz="half" idx="10"/>
            <p:custDataLst>
              <p:tags r:id="rId3"/>
            </p:custDataLst>
          </p:nvPr>
        </p:nvSpPr>
        <p:spPr/>
        <p:txBody>
          <a:bodyPr/>
          <a:lstStyle>
            <a:lvl1pPr>
              <a:defRPr smtClean="0">
                <a:latin typeface="Arial" panose="020B0604020202020204" pitchFamily="34" charset="0"/>
                <a:ea typeface="微软雅黑" panose="020B0503020204020204" charset="-122"/>
              </a:defRPr>
            </a:lvl1pPr>
          </a:lstStyle>
          <a:p>
            <a:pPr>
              <a:defRPr/>
            </a:pPr>
            <a:fld id="{940E4C47-8B5D-4B75-B07D-3F91C4929323}" type="datetimeFigureOut">
              <a:rPr lang="zh-CN" altLang="en-US"/>
              <a:pPr>
                <a:defRPr/>
              </a:pPr>
              <a:t>2020/5/21</a:t>
            </a:fld>
            <a:endParaRPr lang="zh-CN" altLang="en-US"/>
          </a:p>
        </p:txBody>
      </p:sp>
      <p:sp>
        <p:nvSpPr>
          <p:cNvPr id="7" name="页脚占位符 4"/>
          <p:cNvSpPr>
            <a:spLocks noGrp="1"/>
          </p:cNvSpPr>
          <p:nvPr>
            <p:ph type="ftr" sz="quarter" idx="11"/>
            <p:custDataLst>
              <p:tags r:id="rId4"/>
            </p:custDataLst>
          </p:nvPr>
        </p:nvSpPr>
        <p:spPr/>
        <p:txBody>
          <a:bodyPr/>
          <a:lstStyle>
            <a:lvl1pPr>
              <a:defRPr>
                <a:latin typeface="Arial" panose="020B0604020202020204" pitchFamily="34" charset="0"/>
                <a:ea typeface="微软雅黑" panose="020B0503020204020204" charset="-122"/>
              </a:defRPr>
            </a:lvl1pPr>
          </a:lstStyle>
          <a:p>
            <a:pPr>
              <a:defRPr/>
            </a:pPr>
            <a:endParaRPr lang="zh-CN" altLang="en-US"/>
          </a:p>
        </p:txBody>
      </p:sp>
      <p:sp>
        <p:nvSpPr>
          <p:cNvPr id="8" name="灯片编号占位符 5"/>
          <p:cNvSpPr>
            <a:spLocks noGrp="1"/>
          </p:cNvSpPr>
          <p:nvPr>
            <p:ph type="sldNum" sz="quarter" idx="12"/>
            <p:custDataLst>
              <p:tags r:id="rId5"/>
            </p:custDataLst>
          </p:nvPr>
        </p:nvSpPr>
        <p:spPr/>
        <p:txBody>
          <a:bodyPr/>
          <a:lstStyle>
            <a:lvl1pPr>
              <a:defRPr smtClean="0"/>
            </a:lvl1pPr>
          </a:lstStyle>
          <a:p>
            <a:pPr>
              <a:defRPr/>
            </a:pPr>
            <a:fld id="{3D91F8AE-2588-4FBD-B50E-F42424F16F2B}"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ags" Target="../tags/tag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tags" Target="../tags/tag100.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tags" Target="../tags/tag99.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tags" Target="../tags/tag98.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tags" Target="../tags/tag97.xml"/><Relationship Id="rId28" Type="http://schemas.openxmlformats.org/officeDocument/2006/relationships/tags" Target="../tags/tag102.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 Id="rId27" Type="http://schemas.openxmlformats.org/officeDocument/2006/relationships/tags" Target="../tags/tag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20"/>
            </p:custDataLst>
          </p:nvPr>
        </p:nvSpPr>
        <p:spPr bwMode="auto">
          <a:xfrm>
            <a:off x="501650" y="332185"/>
            <a:ext cx="8140700" cy="332184"/>
          </a:xfrm>
          <a:prstGeom prst="rect">
            <a:avLst/>
          </a:prstGeom>
          <a:noFill/>
          <a:ln w="9525">
            <a:noFill/>
            <a:miter lim="800000"/>
          </a:ln>
        </p:spPr>
        <p:txBody>
          <a:bodyPr vert="horz" wrap="square" lIns="90170" tIns="46990" rIns="90170" bIns="46990" numCol="1" anchor="ctr" anchorCtr="0" compatLnSpc="1"/>
          <a:lstStyle/>
          <a:p>
            <a:pPr lvl="0"/>
            <a:r>
              <a:rPr lang="zh-CN" altLang="en-US" smtClean="0"/>
              <a:t>单击此处编辑母版标题样式</a:t>
            </a:r>
          </a:p>
        </p:txBody>
      </p:sp>
      <p:sp>
        <p:nvSpPr>
          <p:cNvPr id="1027" name="文本占位符 2"/>
          <p:cNvSpPr>
            <a:spLocks noGrp="1" noChangeArrowheads="1"/>
          </p:cNvSpPr>
          <p:nvPr>
            <p:ph type="body" idx="9"/>
            <p:custDataLst>
              <p:tags r:id="rId21"/>
            </p:custDataLst>
          </p:nvPr>
        </p:nvSpPr>
        <p:spPr bwMode="auto">
          <a:xfrm>
            <a:off x="501650" y="721519"/>
            <a:ext cx="8140700" cy="4040981"/>
          </a:xfrm>
          <a:prstGeom prst="rect">
            <a:avLst/>
          </a:prstGeom>
          <a:noFill/>
          <a:ln w="9525">
            <a:noFill/>
            <a:miter lim="800000"/>
          </a:ln>
        </p:spPr>
        <p:txBody>
          <a:bodyPr vert="horz" wrap="square" lIns="90170" tIns="46990" rIns="90170" bIns="469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custDataLst>
              <p:tags r:id="rId22"/>
            </p:custDataLst>
          </p:nvPr>
        </p:nvSpPr>
        <p:spPr>
          <a:xfrm>
            <a:off x="660401" y="4762500"/>
            <a:ext cx="2024063" cy="236935"/>
          </a:xfrm>
          <a:prstGeom prst="rect">
            <a:avLst/>
          </a:prstGeom>
        </p:spPr>
        <p:txBody>
          <a:bodyPr vert="horz" wrap="square" lIns="91440" tIns="45720" rIns="91440" bIns="45720" rtlCol="0" anchor="ctr">
            <a:normAutofit/>
          </a:bodyPr>
          <a:lstStyle>
            <a:lvl1pPr algn="l">
              <a:defRPr sz="1200" noProof="1" smtClean="0">
                <a:solidFill>
                  <a:schemeClr val="tx1">
                    <a:tint val="75000"/>
                  </a:schemeClr>
                </a:solidFill>
                <a:latin typeface="Arial" panose="020B0604020202020204" pitchFamily="34" charset="0"/>
                <a:ea typeface="微软雅黑" panose="020B0503020204020204" charset="-122"/>
              </a:defRPr>
            </a:lvl1pPr>
          </a:lstStyle>
          <a:p>
            <a:pPr>
              <a:defRPr/>
            </a:pPr>
            <a:fld id="{8A5A097B-D4AE-4F81-A25D-0A8DA997BC48}" type="datetimeFigureOut">
              <a:rPr lang="zh-CN" altLang="en-US"/>
              <a:pPr>
                <a:defRPr/>
              </a:pPr>
              <a:t>2020/5/21</a:t>
            </a:fld>
            <a:endParaRPr lang="zh-CN" altLang="en-US"/>
          </a:p>
        </p:txBody>
      </p:sp>
      <p:sp>
        <p:nvSpPr>
          <p:cNvPr id="5" name="页脚占位符 4"/>
          <p:cNvSpPr>
            <a:spLocks noGrp="1"/>
          </p:cNvSpPr>
          <p:nvPr>
            <p:ph type="ftr" sz="quarter" idx="3"/>
            <p:custDataLst>
              <p:tags r:id="rId23"/>
            </p:custDataLst>
          </p:nvPr>
        </p:nvSpPr>
        <p:spPr>
          <a:xfrm>
            <a:off x="3087689" y="4762500"/>
            <a:ext cx="2968625" cy="236935"/>
          </a:xfrm>
          <a:prstGeom prst="rect">
            <a:avLst/>
          </a:prstGeom>
        </p:spPr>
        <p:txBody>
          <a:bodyPr vert="horz" wrap="square" lIns="91440" tIns="45720" rIns="91440" bIns="45720" rtlCol="0" anchor="ctr">
            <a:normAutofit/>
          </a:bodyPr>
          <a:lstStyle>
            <a:lvl1pPr algn="ctr">
              <a:defRPr sz="1200" noProof="1">
                <a:solidFill>
                  <a:schemeClr val="tx1">
                    <a:tint val="75000"/>
                  </a:schemeClr>
                </a:solidFill>
                <a:latin typeface="Arial" panose="020B0604020202020204" pitchFamily="34" charset="0"/>
                <a:ea typeface="微软雅黑" panose="020B0503020204020204" charset="-122"/>
              </a:defRPr>
            </a:lvl1pPr>
          </a:lstStyle>
          <a:p>
            <a:pPr>
              <a:defRPr/>
            </a:pPr>
            <a:endParaRPr lang="zh-CN" altLang="en-US"/>
          </a:p>
        </p:txBody>
      </p:sp>
      <p:sp>
        <p:nvSpPr>
          <p:cNvPr id="6" name="灯片编号占位符 5"/>
          <p:cNvSpPr>
            <a:spLocks noGrp="1"/>
          </p:cNvSpPr>
          <p:nvPr>
            <p:ph type="sldNum" sz="quarter" idx="4"/>
            <p:custDataLst>
              <p:tags r:id="rId24"/>
            </p:custDataLst>
          </p:nvPr>
        </p:nvSpPr>
        <p:spPr>
          <a:xfrm>
            <a:off x="6457950" y="4762500"/>
            <a:ext cx="2025650" cy="236935"/>
          </a:xfrm>
          <a:prstGeom prst="rect">
            <a:avLst/>
          </a:prstGeom>
        </p:spPr>
        <p:txBody>
          <a:bodyPr vert="horz" wrap="square" lIns="91440" tIns="45720" rIns="91440" bIns="45720" numCol="1" anchor="ctr" anchorCtr="0" compatLnSpc="1">
            <a:normAutofit/>
          </a:bodyPr>
          <a:lstStyle>
            <a:lvl1pPr algn="r">
              <a:defRPr sz="1200" smtClean="0">
                <a:solidFill>
                  <a:srgbClr val="898989"/>
                </a:solidFill>
                <a:ea typeface="微软雅黑" panose="020B0503020204020204" charset="-122"/>
              </a:defRPr>
            </a:lvl1pPr>
          </a:lstStyle>
          <a:p>
            <a:pPr>
              <a:defRPr/>
            </a:pPr>
            <a:fld id="{CA0CE471-6226-4822-890A-900422863AC6}" type="slidenum">
              <a:rPr lang="zh-CN" altLang="en-US"/>
              <a:pPr>
                <a:defRPr/>
              </a:pPr>
              <a:t>‹#›</a:t>
            </a:fld>
            <a:endParaRPr lang="zh-CN" altLang="en-US"/>
          </a:p>
        </p:txBody>
      </p:sp>
      <p:sp>
        <p:nvSpPr>
          <p:cNvPr id="7" name="KSO_TEMPLATE" hidden="1"/>
          <p:cNvSpPr/>
          <p:nvPr userDrawn="1">
            <p:custDataLst>
              <p:tags r:id="rId25"/>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noProof="1"/>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rtl="0" eaLnBrk="0" fontAlgn="base" hangingPunct="0">
        <a:spcBef>
          <a:spcPct val="0"/>
        </a:spcBef>
        <a:spcAft>
          <a:spcPct val="0"/>
        </a:spcAft>
        <a:defRPr sz="2400" b="1" kern="1200" spc="200">
          <a:solidFill>
            <a:schemeClr val="tx1"/>
          </a:solidFill>
          <a:latin typeface="Arial" panose="020B0604020202020204" pitchFamily="34" charset="0"/>
          <a:ea typeface="微软雅黑" panose="020B0503020204020204" charset="-122"/>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微软雅黑" panose="020B0503020204020204"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微软雅黑" panose="020B0503020204020204"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微软雅黑" panose="020B0503020204020204"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Arial" panose="020B0604020202020204" pitchFamily="34" charset="0"/>
          <a:ea typeface="微软雅黑" panose="020B0503020204020204" charset="-122"/>
          <a:cs typeface="+mn-cs"/>
        </a:defRPr>
      </a:lvl1pPr>
      <a:lvl2pPr marL="685800" indent="-228600" algn="l" defTabSz="-635"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Arial" panose="020B0604020202020204" pitchFamily="34" charset="0"/>
          <a:ea typeface="微软雅黑" panose="020B0503020204020204" charset="-122"/>
          <a:cs typeface="+mn-cs"/>
        </a:defRPr>
      </a:lvl2pPr>
      <a:lvl3pPr marL="1143000" indent="-228600" algn="l" defTabSz="-635"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Arial" panose="020B0604020202020204" pitchFamily="34" charset="0"/>
          <a:ea typeface="微软雅黑" panose="020B0503020204020204" charset="-122"/>
          <a:cs typeface="+mn-cs"/>
        </a:defRPr>
      </a:lvl3pPr>
      <a:lvl4pPr marL="1600200" indent="-228600" algn="l" defTabSz="-635"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Arial" panose="020B0604020202020204" pitchFamily="34" charset="0"/>
          <a:ea typeface="微软雅黑" panose="020B0503020204020204" charset="-122"/>
          <a:cs typeface="+mn-cs"/>
        </a:defRPr>
      </a:lvl4pPr>
      <a:lvl5pPr marL="2057400" indent="-228600" algn="l" defTabSz="-635"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custDataLst>
              <p:tags r:id="rId23"/>
            </p:custDataLst>
          </p:nvPr>
        </p:nvSpPr>
        <p:spPr bwMode="auto">
          <a:xfrm>
            <a:off x="501650" y="332185"/>
            <a:ext cx="8140700" cy="332184"/>
          </a:xfrm>
          <a:prstGeom prst="rect">
            <a:avLst/>
          </a:prstGeom>
          <a:noFill/>
          <a:ln w="9525">
            <a:noFill/>
            <a:miter lim="800000"/>
          </a:ln>
        </p:spPr>
        <p:txBody>
          <a:bodyPr vert="horz" wrap="square" lIns="90170" tIns="46990" rIns="90170" bIns="46990" numCol="1" anchor="ctr" anchorCtr="0" compatLnSpc="1"/>
          <a:lstStyle/>
          <a:p>
            <a:pPr lvl="0"/>
            <a:r>
              <a:rPr lang="zh-CN" altLang="en-US" smtClean="0"/>
              <a:t>单击此处编辑母版标题样式</a:t>
            </a:r>
          </a:p>
        </p:txBody>
      </p:sp>
      <p:sp>
        <p:nvSpPr>
          <p:cNvPr id="2051" name="文本占位符 2"/>
          <p:cNvSpPr>
            <a:spLocks noGrp="1" noChangeArrowheads="1"/>
          </p:cNvSpPr>
          <p:nvPr>
            <p:ph type="body" idx="9"/>
            <p:custDataLst>
              <p:tags r:id="rId24"/>
            </p:custDataLst>
          </p:nvPr>
        </p:nvSpPr>
        <p:spPr bwMode="auto">
          <a:xfrm>
            <a:off x="501650" y="721519"/>
            <a:ext cx="8140700" cy="4040981"/>
          </a:xfrm>
          <a:prstGeom prst="rect">
            <a:avLst/>
          </a:prstGeom>
          <a:noFill/>
          <a:ln w="9525">
            <a:noFill/>
            <a:miter lim="800000"/>
          </a:ln>
        </p:spPr>
        <p:txBody>
          <a:bodyPr vert="horz" wrap="square" lIns="90170" tIns="46990" rIns="90170" bIns="4699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custDataLst>
              <p:tags r:id="rId25"/>
            </p:custDataLst>
          </p:nvPr>
        </p:nvSpPr>
        <p:spPr>
          <a:xfrm>
            <a:off x="660401" y="4762500"/>
            <a:ext cx="2024063" cy="236935"/>
          </a:xfrm>
          <a:prstGeom prst="rect">
            <a:avLst/>
          </a:prstGeom>
        </p:spPr>
        <p:txBody>
          <a:bodyPr vert="horz" wrap="square" lIns="91440" tIns="45720" rIns="91440" bIns="45720" rtlCol="0" anchor="ctr">
            <a:normAutofit/>
          </a:bodyPr>
          <a:lstStyle>
            <a:lvl1pPr algn="l">
              <a:defRPr sz="1200" noProof="1" smtClean="0">
                <a:solidFill>
                  <a:schemeClr val="tx1">
                    <a:tint val="75000"/>
                  </a:schemeClr>
                </a:solidFill>
                <a:latin typeface="Arial" panose="020B0604020202020204" pitchFamily="34" charset="0"/>
                <a:ea typeface="微软雅黑" panose="020B0503020204020204" charset="-122"/>
              </a:defRPr>
            </a:lvl1pPr>
          </a:lstStyle>
          <a:p>
            <a:pPr>
              <a:defRPr/>
            </a:pPr>
            <a:fld id="{51E7917C-B5F7-42FE-8D1F-53D8945EF307}" type="datetimeFigureOut">
              <a:rPr lang="zh-CN" altLang="en-US"/>
              <a:pPr>
                <a:defRPr/>
              </a:pPr>
              <a:t>2020/5/21</a:t>
            </a:fld>
            <a:endParaRPr lang="zh-CN" altLang="en-US"/>
          </a:p>
        </p:txBody>
      </p:sp>
      <p:sp>
        <p:nvSpPr>
          <p:cNvPr id="5" name="页脚占位符 4"/>
          <p:cNvSpPr>
            <a:spLocks noGrp="1"/>
          </p:cNvSpPr>
          <p:nvPr>
            <p:ph type="ftr" sz="quarter" idx="3"/>
            <p:custDataLst>
              <p:tags r:id="rId26"/>
            </p:custDataLst>
          </p:nvPr>
        </p:nvSpPr>
        <p:spPr>
          <a:xfrm>
            <a:off x="3087689" y="4762500"/>
            <a:ext cx="2968625" cy="236935"/>
          </a:xfrm>
          <a:prstGeom prst="rect">
            <a:avLst/>
          </a:prstGeom>
        </p:spPr>
        <p:txBody>
          <a:bodyPr vert="horz" wrap="square" lIns="91440" tIns="45720" rIns="91440" bIns="45720" rtlCol="0" anchor="ctr">
            <a:normAutofit/>
          </a:bodyPr>
          <a:lstStyle>
            <a:lvl1pPr algn="ctr">
              <a:defRPr sz="1200" noProof="1">
                <a:solidFill>
                  <a:schemeClr val="tx1">
                    <a:tint val="75000"/>
                  </a:schemeClr>
                </a:solidFill>
                <a:latin typeface="Arial" panose="020B0604020202020204" pitchFamily="34" charset="0"/>
                <a:ea typeface="微软雅黑" panose="020B0503020204020204" charset="-122"/>
              </a:defRPr>
            </a:lvl1pPr>
          </a:lstStyle>
          <a:p>
            <a:pPr>
              <a:defRPr/>
            </a:pPr>
            <a:endParaRPr lang="zh-CN" altLang="en-US"/>
          </a:p>
        </p:txBody>
      </p:sp>
      <p:sp>
        <p:nvSpPr>
          <p:cNvPr id="6" name="灯片编号占位符 5"/>
          <p:cNvSpPr>
            <a:spLocks noGrp="1"/>
          </p:cNvSpPr>
          <p:nvPr>
            <p:ph type="sldNum" sz="quarter" idx="4"/>
            <p:custDataLst>
              <p:tags r:id="rId27"/>
            </p:custDataLst>
          </p:nvPr>
        </p:nvSpPr>
        <p:spPr>
          <a:xfrm>
            <a:off x="6457950" y="4762500"/>
            <a:ext cx="2025650" cy="236935"/>
          </a:xfrm>
          <a:prstGeom prst="rect">
            <a:avLst/>
          </a:prstGeom>
        </p:spPr>
        <p:txBody>
          <a:bodyPr vert="horz" wrap="square" lIns="91440" tIns="45720" rIns="91440" bIns="45720" numCol="1" anchor="ctr" anchorCtr="0" compatLnSpc="1">
            <a:normAutofit/>
          </a:bodyPr>
          <a:lstStyle>
            <a:lvl1pPr algn="r">
              <a:defRPr sz="1200" smtClean="0">
                <a:solidFill>
                  <a:srgbClr val="898989"/>
                </a:solidFill>
                <a:ea typeface="微软雅黑" panose="020B0503020204020204" charset="-122"/>
              </a:defRPr>
            </a:lvl1pPr>
          </a:lstStyle>
          <a:p>
            <a:pPr>
              <a:defRPr/>
            </a:pPr>
            <a:fld id="{8786E2B3-99CE-4196-AF7F-C5829F7FDD74}" type="slidenum">
              <a:rPr lang="zh-CN" altLang="en-US"/>
              <a:pPr>
                <a:defRPr/>
              </a:pPr>
              <a:t>‹#›</a:t>
            </a:fld>
            <a:endParaRPr lang="zh-CN" altLang="en-US"/>
          </a:p>
        </p:txBody>
      </p:sp>
      <p:sp>
        <p:nvSpPr>
          <p:cNvPr id="7" name="KSO_TEMPLATE" hidden="1"/>
          <p:cNvSpPr/>
          <p:nvPr userDrawn="1">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noProof="1"/>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7" r:id="rId19"/>
    <p:sldLayoutId id="2147483688" r:id="rId20"/>
    <p:sldLayoutId id="2147483689" r:id="rId21"/>
  </p:sldLayoutIdLst>
  <p:txStyles>
    <p:titleStyle>
      <a:lvl1pPr algn="l" rtl="0" eaLnBrk="0" fontAlgn="base" hangingPunct="0">
        <a:spcBef>
          <a:spcPct val="0"/>
        </a:spcBef>
        <a:spcAft>
          <a:spcPct val="0"/>
        </a:spcAft>
        <a:defRPr sz="2400" b="1" kern="1200" spc="200">
          <a:solidFill>
            <a:schemeClr val="tx1"/>
          </a:solidFill>
          <a:latin typeface="Arial" panose="020B0604020202020204" pitchFamily="34" charset="0"/>
          <a:ea typeface="微软雅黑" panose="020B0503020204020204" charset="-122"/>
          <a:cs typeface="+mj-cs"/>
        </a:defRPr>
      </a:lvl1pPr>
      <a:lvl2pPr algn="l" rtl="0" eaLnBrk="0" fontAlgn="base" hangingPunct="0">
        <a:spcBef>
          <a:spcPct val="0"/>
        </a:spcBef>
        <a:spcAft>
          <a:spcPct val="0"/>
        </a:spcAft>
        <a:defRPr sz="2400" b="1">
          <a:solidFill>
            <a:schemeClr val="tx1"/>
          </a:solidFill>
          <a:latin typeface="Arial" panose="020B0604020202020204" pitchFamily="34" charset="0"/>
          <a:ea typeface="微软雅黑" panose="020B0503020204020204" charset="-122"/>
        </a:defRPr>
      </a:lvl2pPr>
      <a:lvl3pPr algn="l" rtl="0" eaLnBrk="0" fontAlgn="base" hangingPunct="0">
        <a:spcBef>
          <a:spcPct val="0"/>
        </a:spcBef>
        <a:spcAft>
          <a:spcPct val="0"/>
        </a:spcAft>
        <a:defRPr sz="2400" b="1">
          <a:solidFill>
            <a:schemeClr val="tx1"/>
          </a:solidFill>
          <a:latin typeface="Arial" panose="020B0604020202020204" pitchFamily="34" charset="0"/>
          <a:ea typeface="微软雅黑" panose="020B0503020204020204" charset="-122"/>
        </a:defRPr>
      </a:lvl3pPr>
      <a:lvl4pPr algn="l" rtl="0" eaLnBrk="0" fontAlgn="base" hangingPunct="0">
        <a:spcBef>
          <a:spcPct val="0"/>
        </a:spcBef>
        <a:spcAft>
          <a:spcPct val="0"/>
        </a:spcAft>
        <a:defRPr sz="2400" b="1">
          <a:solidFill>
            <a:schemeClr val="tx1"/>
          </a:solidFill>
          <a:latin typeface="Arial" panose="020B0604020202020204" pitchFamily="34" charset="0"/>
          <a:ea typeface="微软雅黑" panose="020B0503020204020204" charset="-122"/>
        </a:defRPr>
      </a:lvl4pPr>
      <a:lvl5pPr algn="l" rtl="0" eaLnBrk="0" fontAlgn="base" hangingPunct="0">
        <a:spcBef>
          <a:spcPct val="0"/>
        </a:spcBef>
        <a:spcAft>
          <a:spcPct val="0"/>
        </a:spcAft>
        <a:defRPr sz="2400" b="1">
          <a:solidFill>
            <a:schemeClr val="tx1"/>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b="1">
          <a:solidFill>
            <a:schemeClr val="tx1"/>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b="1">
          <a:solidFill>
            <a:schemeClr val="tx1"/>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b="1">
          <a:solidFill>
            <a:schemeClr val="tx1"/>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b="1">
          <a:solidFill>
            <a:schemeClr val="tx1"/>
          </a:solidFill>
          <a:latin typeface="Arial" panose="020B0604020202020204" pitchFamily="34" charset="0"/>
          <a:ea typeface="微软雅黑" panose="020B0503020204020204" charset="-122"/>
        </a:defRPr>
      </a:lvl9pPr>
    </p:titleStyle>
    <p:bodyStyle>
      <a:lvl1pPr marL="228600" indent="-228600" algn="l" rtl="0" eaLnBrk="0" fontAlgn="base" hangingPunct="0">
        <a:lnSpc>
          <a:spcPct val="130000"/>
        </a:lnSpc>
        <a:spcBef>
          <a:spcPct val="0"/>
        </a:spcBef>
        <a:spcAft>
          <a:spcPts val="1000"/>
        </a:spcAft>
        <a:buFont typeface="Arial" panose="020B0604020202020204" pitchFamily="34" charset="0"/>
        <a:buChar char="•"/>
        <a:defRPr sz="1600" kern="1200" spc="150">
          <a:solidFill>
            <a:schemeClr val="tx1"/>
          </a:solidFill>
          <a:latin typeface="Arial" panose="020B0604020202020204" pitchFamily="34" charset="0"/>
          <a:ea typeface="微软雅黑" panose="020B0503020204020204" charset="-122"/>
          <a:cs typeface="+mn-cs"/>
        </a:defRPr>
      </a:lvl1pPr>
      <a:lvl2pPr marL="685800" indent="-228600" algn="l" defTabSz="-635"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Arial" panose="020B0604020202020204" pitchFamily="34" charset="0"/>
          <a:ea typeface="微软雅黑" panose="020B0503020204020204" charset="-122"/>
          <a:cs typeface="+mn-cs"/>
        </a:defRPr>
      </a:lvl2pPr>
      <a:lvl3pPr marL="1143000" indent="-228600" algn="l" defTabSz="-635"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Arial" panose="020B0604020202020204" pitchFamily="34" charset="0"/>
          <a:ea typeface="微软雅黑" panose="020B0503020204020204" charset="-122"/>
          <a:cs typeface="+mn-cs"/>
        </a:defRPr>
      </a:lvl3pPr>
      <a:lvl4pPr marL="1600200" indent="-228600" algn="l" defTabSz="-635"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Arial" panose="020B0604020202020204" pitchFamily="34" charset="0"/>
          <a:ea typeface="微软雅黑" panose="020B0503020204020204" charset="-122"/>
          <a:cs typeface="+mn-cs"/>
        </a:defRPr>
      </a:lvl4pPr>
      <a:lvl5pPr marL="2057400" indent="-228600" algn="l" defTabSz="-635" rtl="0" eaLnBrk="0" fontAlgn="base" hangingPunct="0">
        <a:lnSpc>
          <a:spcPct val="130000"/>
        </a:lnSpc>
        <a:spcBef>
          <a:spcPct val="0"/>
        </a:spcBef>
        <a:spcAft>
          <a:spcPts val="1000"/>
        </a:spcAft>
        <a:buFont typeface="Arial" panose="020B0604020202020204" pitchFamily="34" charset="0"/>
        <a:buChar char="•"/>
        <a:tabLst>
          <a:tab pos="1609725" algn="l"/>
        </a:tabLst>
        <a:defRPr sz="1600" kern="1200" spc="150">
          <a:solidFill>
            <a:schemeClr val="tx1"/>
          </a:solidFill>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png"/><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18.xml"/></Relationships>
</file>

<file path=ppt/slides/_rels/slide10.xml.rels><?xml version="1.0" encoding="UTF-8" standalone="yes"?>
<Relationships xmlns="http://schemas.openxmlformats.org/package/2006/relationships"><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image" Target="../media/image11.png"/><Relationship Id="rId5" Type="http://schemas.openxmlformats.org/officeDocument/2006/relationships/notesSlide" Target="../notesSlides/notesSlide8.xml"/><Relationship Id="rId4"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image" Target="../media/image11.png"/><Relationship Id="rId5" Type="http://schemas.openxmlformats.org/officeDocument/2006/relationships/notesSlide" Target="../notesSlides/notesSlide2.xml"/><Relationship Id="rId4"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7.xml"/><Relationship Id="rId1" Type="http://schemas.openxmlformats.org/officeDocument/2006/relationships/tags" Target="../tags/tag24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image" Target="../media/image11.png"/><Relationship Id="rId5" Type="http://schemas.openxmlformats.org/officeDocument/2006/relationships/notesSlide" Target="../notesSlides/notesSlide3.xml"/><Relationship Id="rId4"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5" Type="http://schemas.openxmlformats.org/officeDocument/2006/relationships/slideLayout" Target="../slideLayouts/slideLayout38.xml"/><Relationship Id="rId4" Type="http://schemas.openxmlformats.org/officeDocument/2006/relationships/tags" Target="../tags/tag244.xml"/></Relationships>
</file>

<file path=ppt/slides/_rels/slide32.xml.rels><?xml version="1.0" encoding="UTF-8" standalone="yes"?>
<Relationships xmlns="http://schemas.openxmlformats.org/package/2006/relationships"><Relationship Id="rId3" Type="http://schemas.openxmlformats.org/officeDocument/2006/relationships/tags" Target="../tags/tag247.xml"/><Relationship Id="rId2" Type="http://schemas.openxmlformats.org/officeDocument/2006/relationships/tags" Target="../tags/tag246.xml"/><Relationship Id="rId1" Type="http://schemas.openxmlformats.org/officeDocument/2006/relationships/tags" Target="../tags/tag245.xml"/><Relationship Id="rId4"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8" Type="http://schemas.openxmlformats.org/officeDocument/2006/relationships/tags" Target="../tags/tag255.xml"/><Relationship Id="rId3" Type="http://schemas.openxmlformats.org/officeDocument/2006/relationships/tags" Target="../tags/tag250.xml"/><Relationship Id="rId7" Type="http://schemas.openxmlformats.org/officeDocument/2006/relationships/tags" Target="../tags/tag254.xml"/><Relationship Id="rId12" Type="http://schemas.openxmlformats.org/officeDocument/2006/relationships/slideLayout" Target="../slideLayouts/slideLayout25.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11" Type="http://schemas.openxmlformats.org/officeDocument/2006/relationships/tags" Target="../tags/tag258.xml"/><Relationship Id="rId5" Type="http://schemas.openxmlformats.org/officeDocument/2006/relationships/tags" Target="../tags/tag252.xml"/><Relationship Id="rId10" Type="http://schemas.openxmlformats.org/officeDocument/2006/relationships/tags" Target="../tags/tag257.xml"/><Relationship Id="rId4" Type="http://schemas.openxmlformats.org/officeDocument/2006/relationships/tags" Target="../tags/tag251.xml"/><Relationship Id="rId9" Type="http://schemas.openxmlformats.org/officeDocument/2006/relationships/tags" Target="../tags/tag256.xml"/></Relationships>
</file>

<file path=ppt/slides/_rels/slide34.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4"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8" Type="http://schemas.openxmlformats.org/officeDocument/2006/relationships/tags" Target="../tags/tag269.xml"/><Relationship Id="rId3" Type="http://schemas.openxmlformats.org/officeDocument/2006/relationships/tags" Target="../tags/tag264.xml"/><Relationship Id="rId7" Type="http://schemas.openxmlformats.org/officeDocument/2006/relationships/tags" Target="../tags/tag268.xml"/><Relationship Id="rId12" Type="http://schemas.openxmlformats.org/officeDocument/2006/relationships/slideLayout" Target="../slideLayouts/slideLayout25.xml"/><Relationship Id="rId2" Type="http://schemas.openxmlformats.org/officeDocument/2006/relationships/tags" Target="../tags/tag263.xml"/><Relationship Id="rId1" Type="http://schemas.openxmlformats.org/officeDocument/2006/relationships/tags" Target="../tags/tag262.xml"/><Relationship Id="rId6" Type="http://schemas.openxmlformats.org/officeDocument/2006/relationships/tags" Target="../tags/tag267.xml"/><Relationship Id="rId11" Type="http://schemas.openxmlformats.org/officeDocument/2006/relationships/tags" Target="../tags/tag272.xml"/><Relationship Id="rId5" Type="http://schemas.openxmlformats.org/officeDocument/2006/relationships/tags" Target="../tags/tag266.xml"/><Relationship Id="rId10" Type="http://schemas.openxmlformats.org/officeDocument/2006/relationships/tags" Target="../tags/tag271.xml"/><Relationship Id="rId4" Type="http://schemas.openxmlformats.org/officeDocument/2006/relationships/tags" Target="../tags/tag265.xml"/><Relationship Id="rId9" Type="http://schemas.openxmlformats.org/officeDocument/2006/relationships/tags" Target="../tags/tag270.xml"/></Relationships>
</file>

<file path=ppt/slides/_rels/slide36.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4"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slideLayout" Target="../slideLayouts/slideLayout25.xml"/><Relationship Id="rId5" Type="http://schemas.openxmlformats.org/officeDocument/2006/relationships/tags" Target="../tags/tag280.xml"/><Relationship Id="rId4" Type="http://schemas.openxmlformats.org/officeDocument/2006/relationships/tags" Target="../tags/tag279.xml"/></Relationships>
</file>

<file path=ppt/slides/_rels/slide38.xml.rels><?xml version="1.0" encoding="UTF-8" standalone="yes"?>
<Relationships xmlns="http://schemas.openxmlformats.org/package/2006/relationships"><Relationship Id="rId3" Type="http://schemas.openxmlformats.org/officeDocument/2006/relationships/tags" Target="../tags/tag283.xml"/><Relationship Id="rId2" Type="http://schemas.openxmlformats.org/officeDocument/2006/relationships/tags" Target="../tags/tag282.xml"/><Relationship Id="rId1" Type="http://schemas.openxmlformats.org/officeDocument/2006/relationships/tags" Target="../tags/tag281.xml"/><Relationship Id="rId4"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slideLayout" Target="../slideLayouts/slideLayout25.xml"/><Relationship Id="rId5" Type="http://schemas.openxmlformats.org/officeDocument/2006/relationships/tags" Target="../tags/tag288.xml"/><Relationship Id="rId4" Type="http://schemas.openxmlformats.org/officeDocument/2006/relationships/tags" Target="../tags/tag287.xml"/></Relationships>
</file>

<file path=ppt/slides/_rels/slide4.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image" Target="../media/image11.png"/><Relationship Id="rId5" Type="http://schemas.openxmlformats.org/officeDocument/2006/relationships/notesSlide" Target="../notesSlides/notesSlide4.xml"/><Relationship Id="rId4"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 Id="rId5" Type="http://schemas.openxmlformats.org/officeDocument/2006/relationships/slideLayout" Target="../slideLayouts/slideLayout39.xml"/><Relationship Id="rId4" Type="http://schemas.openxmlformats.org/officeDocument/2006/relationships/tags" Target="../tags/tag292.xml"/></Relationships>
</file>

<file path=ppt/slides/_rels/slide41.xml.rels><?xml version="1.0" encoding="UTF-8" standalone="yes"?>
<Relationships xmlns="http://schemas.openxmlformats.org/package/2006/relationships"><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 Id="rId4"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8" Type="http://schemas.openxmlformats.org/officeDocument/2006/relationships/tags" Target="../tags/tag303.xml"/><Relationship Id="rId3" Type="http://schemas.openxmlformats.org/officeDocument/2006/relationships/tags" Target="../tags/tag298.xml"/><Relationship Id="rId7" Type="http://schemas.openxmlformats.org/officeDocument/2006/relationships/tags" Target="../tags/tag302.xml"/><Relationship Id="rId12" Type="http://schemas.openxmlformats.org/officeDocument/2006/relationships/slideLayout" Target="../slideLayouts/slideLayout25.xml"/><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tags" Target="../tags/tag306.xml"/><Relationship Id="rId5" Type="http://schemas.openxmlformats.org/officeDocument/2006/relationships/tags" Target="../tags/tag300.xml"/><Relationship Id="rId10" Type="http://schemas.openxmlformats.org/officeDocument/2006/relationships/tags" Target="../tags/tag305.xml"/><Relationship Id="rId4" Type="http://schemas.openxmlformats.org/officeDocument/2006/relationships/tags" Target="../tags/tag299.xml"/><Relationship Id="rId9" Type="http://schemas.openxmlformats.org/officeDocument/2006/relationships/tags" Target="../tags/tag304.xml"/></Relationships>
</file>

<file path=ppt/slides/_rels/slide43.xml.rels><?xml version="1.0" encoding="UTF-8" standalone="yes"?>
<Relationships xmlns="http://schemas.openxmlformats.org/package/2006/relationships"><Relationship Id="rId8" Type="http://schemas.openxmlformats.org/officeDocument/2006/relationships/tags" Target="../tags/tag314.xml"/><Relationship Id="rId3" Type="http://schemas.openxmlformats.org/officeDocument/2006/relationships/tags" Target="../tags/tag309.xml"/><Relationship Id="rId7" Type="http://schemas.openxmlformats.org/officeDocument/2006/relationships/tags" Target="../tags/tag313.xml"/><Relationship Id="rId12" Type="http://schemas.openxmlformats.org/officeDocument/2006/relationships/slideLayout" Target="../slideLayouts/slideLayout25.xml"/><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tags" Target="../tags/tag312.xml"/><Relationship Id="rId11" Type="http://schemas.openxmlformats.org/officeDocument/2006/relationships/tags" Target="../tags/tag317.xml"/><Relationship Id="rId5" Type="http://schemas.openxmlformats.org/officeDocument/2006/relationships/tags" Target="../tags/tag311.xml"/><Relationship Id="rId10" Type="http://schemas.openxmlformats.org/officeDocument/2006/relationships/tags" Target="../tags/tag316.xml"/><Relationship Id="rId4" Type="http://schemas.openxmlformats.org/officeDocument/2006/relationships/tags" Target="../tags/tag310.xml"/><Relationship Id="rId9" Type="http://schemas.openxmlformats.org/officeDocument/2006/relationships/tags" Target="../tags/tag315.xml"/></Relationships>
</file>

<file path=ppt/slides/_rels/slide44.xml.rels><?xml version="1.0" encoding="UTF-8" standalone="yes"?>
<Relationships xmlns="http://schemas.openxmlformats.org/package/2006/relationships"><Relationship Id="rId8" Type="http://schemas.openxmlformats.org/officeDocument/2006/relationships/tags" Target="../tags/tag325.xml"/><Relationship Id="rId3" Type="http://schemas.openxmlformats.org/officeDocument/2006/relationships/tags" Target="../tags/tag320.xml"/><Relationship Id="rId7" Type="http://schemas.openxmlformats.org/officeDocument/2006/relationships/tags" Target="../tags/tag324.xml"/><Relationship Id="rId12" Type="http://schemas.openxmlformats.org/officeDocument/2006/relationships/slideLayout" Target="../slideLayouts/slideLayout25.xml"/><Relationship Id="rId2" Type="http://schemas.openxmlformats.org/officeDocument/2006/relationships/tags" Target="../tags/tag319.xml"/><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tags" Target="../tags/tag328.xml"/><Relationship Id="rId5" Type="http://schemas.openxmlformats.org/officeDocument/2006/relationships/tags" Target="../tags/tag322.xml"/><Relationship Id="rId10" Type="http://schemas.openxmlformats.org/officeDocument/2006/relationships/tags" Target="../tags/tag327.xml"/><Relationship Id="rId4" Type="http://schemas.openxmlformats.org/officeDocument/2006/relationships/tags" Target="../tags/tag321.xml"/><Relationship Id="rId9" Type="http://schemas.openxmlformats.org/officeDocument/2006/relationships/tags" Target="../tags/tag326.xml"/></Relationships>
</file>

<file path=ppt/slides/_rels/slide45.xml.rels><?xml version="1.0" encoding="UTF-8" standalone="yes"?>
<Relationships xmlns="http://schemas.openxmlformats.org/package/2006/relationships"><Relationship Id="rId8" Type="http://schemas.openxmlformats.org/officeDocument/2006/relationships/tags" Target="../tags/tag336.xml"/><Relationship Id="rId3" Type="http://schemas.openxmlformats.org/officeDocument/2006/relationships/tags" Target="../tags/tag331.xml"/><Relationship Id="rId7" Type="http://schemas.openxmlformats.org/officeDocument/2006/relationships/tags" Target="../tags/tag335.xml"/><Relationship Id="rId12" Type="http://schemas.openxmlformats.org/officeDocument/2006/relationships/slideLayout" Target="../slideLayouts/slideLayout25.xml"/><Relationship Id="rId2" Type="http://schemas.openxmlformats.org/officeDocument/2006/relationships/tags" Target="../tags/tag330.xml"/><Relationship Id="rId1" Type="http://schemas.openxmlformats.org/officeDocument/2006/relationships/tags" Target="../tags/tag329.xml"/><Relationship Id="rId6" Type="http://schemas.openxmlformats.org/officeDocument/2006/relationships/tags" Target="../tags/tag334.xml"/><Relationship Id="rId11" Type="http://schemas.openxmlformats.org/officeDocument/2006/relationships/tags" Target="../tags/tag339.xml"/><Relationship Id="rId5" Type="http://schemas.openxmlformats.org/officeDocument/2006/relationships/tags" Target="../tags/tag333.xml"/><Relationship Id="rId10" Type="http://schemas.openxmlformats.org/officeDocument/2006/relationships/tags" Target="../tags/tag338.xml"/><Relationship Id="rId4" Type="http://schemas.openxmlformats.org/officeDocument/2006/relationships/tags" Target="../tags/tag332.xml"/><Relationship Id="rId9" Type="http://schemas.openxmlformats.org/officeDocument/2006/relationships/tags" Target="../tags/tag337.xml"/></Relationships>
</file>

<file path=ppt/slides/_rels/slide46.xml.rels><?xml version="1.0" encoding="UTF-8" standalone="yes"?>
<Relationships xmlns="http://schemas.openxmlformats.org/package/2006/relationships"><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 Id="rId4"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8" Type="http://schemas.openxmlformats.org/officeDocument/2006/relationships/tags" Target="../tags/tag350.xml"/><Relationship Id="rId3" Type="http://schemas.openxmlformats.org/officeDocument/2006/relationships/tags" Target="../tags/tag345.xml"/><Relationship Id="rId7" Type="http://schemas.openxmlformats.org/officeDocument/2006/relationships/tags" Target="../tags/tag349.xml"/><Relationship Id="rId2" Type="http://schemas.openxmlformats.org/officeDocument/2006/relationships/tags" Target="../tags/tag344.xml"/><Relationship Id="rId1" Type="http://schemas.openxmlformats.org/officeDocument/2006/relationships/tags" Target="../tags/tag343.xml"/><Relationship Id="rId6" Type="http://schemas.openxmlformats.org/officeDocument/2006/relationships/tags" Target="../tags/tag348.xml"/><Relationship Id="rId5" Type="http://schemas.openxmlformats.org/officeDocument/2006/relationships/tags" Target="../tags/tag347.xml"/><Relationship Id="rId10" Type="http://schemas.openxmlformats.org/officeDocument/2006/relationships/slideLayout" Target="../slideLayouts/slideLayout25.xml"/><Relationship Id="rId4" Type="http://schemas.openxmlformats.org/officeDocument/2006/relationships/tags" Target="../tags/tag346.xml"/><Relationship Id="rId9" Type="http://schemas.openxmlformats.org/officeDocument/2006/relationships/tags" Target="../tags/tag351.xml"/></Relationships>
</file>

<file path=ppt/slides/_rels/slide48.xml.rels><?xml version="1.0" encoding="UTF-8" standalone="yes"?>
<Relationships xmlns="http://schemas.openxmlformats.org/package/2006/relationships"><Relationship Id="rId8" Type="http://schemas.openxmlformats.org/officeDocument/2006/relationships/tags" Target="../tags/tag359.xml"/><Relationship Id="rId3" Type="http://schemas.openxmlformats.org/officeDocument/2006/relationships/tags" Target="../tags/tag354.xml"/><Relationship Id="rId7" Type="http://schemas.openxmlformats.org/officeDocument/2006/relationships/tags" Target="../tags/tag358.xml"/><Relationship Id="rId12" Type="http://schemas.openxmlformats.org/officeDocument/2006/relationships/slideLayout" Target="../slideLayouts/slideLayout25.xml"/><Relationship Id="rId2" Type="http://schemas.openxmlformats.org/officeDocument/2006/relationships/tags" Target="../tags/tag353.xml"/><Relationship Id="rId1" Type="http://schemas.openxmlformats.org/officeDocument/2006/relationships/tags" Target="../tags/tag352.xml"/><Relationship Id="rId6" Type="http://schemas.openxmlformats.org/officeDocument/2006/relationships/tags" Target="../tags/tag357.xml"/><Relationship Id="rId11" Type="http://schemas.openxmlformats.org/officeDocument/2006/relationships/tags" Target="../tags/tag362.xml"/><Relationship Id="rId5" Type="http://schemas.openxmlformats.org/officeDocument/2006/relationships/tags" Target="../tags/tag356.xml"/><Relationship Id="rId10" Type="http://schemas.openxmlformats.org/officeDocument/2006/relationships/tags" Target="../tags/tag361.xml"/><Relationship Id="rId4" Type="http://schemas.openxmlformats.org/officeDocument/2006/relationships/tags" Target="../tags/tag355.xml"/><Relationship Id="rId9" Type="http://schemas.openxmlformats.org/officeDocument/2006/relationships/tags" Target="../tags/tag360.xml"/></Relationships>
</file>

<file path=ppt/slides/_rels/slide49.xml.rels><?xml version="1.0" encoding="UTF-8" standalone="yes"?>
<Relationships xmlns="http://schemas.openxmlformats.org/package/2006/relationships"><Relationship Id="rId8" Type="http://schemas.openxmlformats.org/officeDocument/2006/relationships/tags" Target="../tags/tag370.xm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slideLayout" Target="../slideLayouts/slideLayout25.xml"/><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tags" Target="../tags/tag373.xml"/><Relationship Id="rId5" Type="http://schemas.openxmlformats.org/officeDocument/2006/relationships/tags" Target="../tags/tag367.xml"/><Relationship Id="rId10" Type="http://schemas.openxmlformats.org/officeDocument/2006/relationships/tags" Target="../tags/tag372.xml"/><Relationship Id="rId4" Type="http://schemas.openxmlformats.org/officeDocument/2006/relationships/tags" Target="../tags/tag366.xml"/><Relationship Id="rId9" Type="http://schemas.openxmlformats.org/officeDocument/2006/relationships/tags" Target="../tags/tag371.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8" Type="http://schemas.openxmlformats.org/officeDocument/2006/relationships/tags" Target="../tags/tag381.xml"/><Relationship Id="rId3" Type="http://schemas.openxmlformats.org/officeDocument/2006/relationships/tags" Target="../tags/tag376.xml"/><Relationship Id="rId7" Type="http://schemas.openxmlformats.org/officeDocument/2006/relationships/tags" Target="../tags/tag380.xml"/><Relationship Id="rId12" Type="http://schemas.openxmlformats.org/officeDocument/2006/relationships/slideLayout" Target="../slideLayouts/slideLayout25.xml"/><Relationship Id="rId2" Type="http://schemas.openxmlformats.org/officeDocument/2006/relationships/tags" Target="../tags/tag375.xml"/><Relationship Id="rId1" Type="http://schemas.openxmlformats.org/officeDocument/2006/relationships/tags" Target="../tags/tag374.xml"/><Relationship Id="rId6" Type="http://schemas.openxmlformats.org/officeDocument/2006/relationships/tags" Target="../tags/tag379.xml"/><Relationship Id="rId11" Type="http://schemas.openxmlformats.org/officeDocument/2006/relationships/tags" Target="../tags/tag384.xml"/><Relationship Id="rId5" Type="http://schemas.openxmlformats.org/officeDocument/2006/relationships/tags" Target="../tags/tag378.xml"/><Relationship Id="rId10" Type="http://schemas.openxmlformats.org/officeDocument/2006/relationships/tags" Target="../tags/tag383.xml"/><Relationship Id="rId4" Type="http://schemas.openxmlformats.org/officeDocument/2006/relationships/tags" Target="../tags/tag377.xml"/><Relationship Id="rId9" Type="http://schemas.openxmlformats.org/officeDocument/2006/relationships/tags" Target="../tags/tag382.xml"/></Relationships>
</file>

<file path=ppt/slides/_rels/slide51.xml.rels><?xml version="1.0" encoding="UTF-8" standalone="yes"?>
<Relationships xmlns="http://schemas.openxmlformats.org/package/2006/relationships"><Relationship Id="rId8" Type="http://schemas.openxmlformats.org/officeDocument/2006/relationships/tags" Target="../tags/tag392.xml"/><Relationship Id="rId3" Type="http://schemas.openxmlformats.org/officeDocument/2006/relationships/tags" Target="../tags/tag387.xml"/><Relationship Id="rId7" Type="http://schemas.openxmlformats.org/officeDocument/2006/relationships/tags" Target="../tags/tag391.xml"/><Relationship Id="rId12" Type="http://schemas.openxmlformats.org/officeDocument/2006/relationships/slideLayout" Target="../slideLayouts/slideLayout25.xml"/><Relationship Id="rId2" Type="http://schemas.openxmlformats.org/officeDocument/2006/relationships/tags" Target="../tags/tag386.xml"/><Relationship Id="rId1" Type="http://schemas.openxmlformats.org/officeDocument/2006/relationships/tags" Target="../tags/tag385.xml"/><Relationship Id="rId6" Type="http://schemas.openxmlformats.org/officeDocument/2006/relationships/tags" Target="../tags/tag390.xml"/><Relationship Id="rId11" Type="http://schemas.openxmlformats.org/officeDocument/2006/relationships/tags" Target="../tags/tag395.xml"/><Relationship Id="rId5" Type="http://schemas.openxmlformats.org/officeDocument/2006/relationships/tags" Target="../tags/tag389.xml"/><Relationship Id="rId10" Type="http://schemas.openxmlformats.org/officeDocument/2006/relationships/tags" Target="../tags/tag394.xml"/><Relationship Id="rId4" Type="http://schemas.openxmlformats.org/officeDocument/2006/relationships/tags" Target="../tags/tag388.xml"/><Relationship Id="rId9" Type="http://schemas.openxmlformats.org/officeDocument/2006/relationships/tags" Target="../tags/tag393.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5.xml"/><Relationship Id="rId1" Type="http://schemas.openxmlformats.org/officeDocument/2006/relationships/tags" Target="../tags/tag396.xml"/></Relationships>
</file>

<file path=ppt/slides/_rels/slide53.xml.rels><?xml version="1.0" encoding="UTF-8" standalone="yes"?>
<Relationships xmlns="http://schemas.openxmlformats.org/package/2006/relationships"><Relationship Id="rId3" Type="http://schemas.openxmlformats.org/officeDocument/2006/relationships/tags" Target="../tags/tag399.xml"/><Relationship Id="rId2" Type="http://schemas.openxmlformats.org/officeDocument/2006/relationships/tags" Target="../tags/tag398.xml"/><Relationship Id="rId1" Type="http://schemas.openxmlformats.org/officeDocument/2006/relationships/tags" Target="../tags/tag397.xml"/><Relationship Id="rId4"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8" Type="http://schemas.openxmlformats.org/officeDocument/2006/relationships/tags" Target="../tags/tag407.xml"/><Relationship Id="rId3" Type="http://schemas.openxmlformats.org/officeDocument/2006/relationships/tags" Target="../tags/tag402.xml"/><Relationship Id="rId7" Type="http://schemas.openxmlformats.org/officeDocument/2006/relationships/tags" Target="../tags/tag406.xml"/><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tags" Target="../tags/tag405.xml"/><Relationship Id="rId5" Type="http://schemas.openxmlformats.org/officeDocument/2006/relationships/tags" Target="../tags/tag404.xml"/><Relationship Id="rId10" Type="http://schemas.openxmlformats.org/officeDocument/2006/relationships/slideLayout" Target="../slideLayouts/slideLayout25.xml"/><Relationship Id="rId4" Type="http://schemas.openxmlformats.org/officeDocument/2006/relationships/tags" Target="../tags/tag403.xml"/><Relationship Id="rId9" Type="http://schemas.openxmlformats.org/officeDocument/2006/relationships/tags" Target="../tags/tag408.xml"/></Relationships>
</file>

<file path=ppt/slides/_rels/slide55.xml.rels><?xml version="1.0" encoding="UTF-8" standalone="yes"?>
<Relationships xmlns="http://schemas.openxmlformats.org/package/2006/relationships"><Relationship Id="rId8" Type="http://schemas.openxmlformats.org/officeDocument/2006/relationships/tags" Target="../tags/tag416.xml"/><Relationship Id="rId3" Type="http://schemas.openxmlformats.org/officeDocument/2006/relationships/tags" Target="../tags/tag411.xml"/><Relationship Id="rId7" Type="http://schemas.openxmlformats.org/officeDocument/2006/relationships/tags" Target="../tags/tag415.xml"/><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5" Type="http://schemas.openxmlformats.org/officeDocument/2006/relationships/tags" Target="../tags/tag413.xml"/><Relationship Id="rId10" Type="http://schemas.openxmlformats.org/officeDocument/2006/relationships/slideLayout" Target="../slideLayouts/slideLayout25.xml"/><Relationship Id="rId4" Type="http://schemas.openxmlformats.org/officeDocument/2006/relationships/tags" Target="../tags/tag412.xml"/><Relationship Id="rId9" Type="http://schemas.openxmlformats.org/officeDocument/2006/relationships/tags" Target="../tags/tag417.xml"/></Relationships>
</file>

<file path=ppt/slides/_rels/slide56.xml.rels><?xml version="1.0" encoding="UTF-8" standalone="yes"?>
<Relationships xmlns="http://schemas.openxmlformats.org/package/2006/relationships"><Relationship Id="rId8" Type="http://schemas.openxmlformats.org/officeDocument/2006/relationships/tags" Target="../tags/tag425.xml"/><Relationship Id="rId3" Type="http://schemas.openxmlformats.org/officeDocument/2006/relationships/tags" Target="../tags/tag420.xml"/><Relationship Id="rId7" Type="http://schemas.openxmlformats.org/officeDocument/2006/relationships/tags" Target="../tags/tag424.xml"/><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tags" Target="../tags/tag423.xml"/><Relationship Id="rId5" Type="http://schemas.openxmlformats.org/officeDocument/2006/relationships/tags" Target="../tags/tag422.xml"/><Relationship Id="rId10" Type="http://schemas.openxmlformats.org/officeDocument/2006/relationships/slideLayout" Target="../slideLayouts/slideLayout25.xml"/><Relationship Id="rId4" Type="http://schemas.openxmlformats.org/officeDocument/2006/relationships/tags" Target="../tags/tag421.xml"/><Relationship Id="rId9" Type="http://schemas.openxmlformats.org/officeDocument/2006/relationships/tags" Target="../tags/tag426.xml"/></Relationships>
</file>

<file path=ppt/slides/_rels/slide57.xml.rels><?xml version="1.0" encoding="UTF-8" standalone="yes"?>
<Relationships xmlns="http://schemas.openxmlformats.org/package/2006/relationships"><Relationship Id="rId8" Type="http://schemas.openxmlformats.org/officeDocument/2006/relationships/tags" Target="../tags/tag434.xml"/><Relationship Id="rId3" Type="http://schemas.openxmlformats.org/officeDocument/2006/relationships/tags" Target="../tags/tag429.xml"/><Relationship Id="rId7" Type="http://schemas.openxmlformats.org/officeDocument/2006/relationships/tags" Target="../tags/tag433.xml"/><Relationship Id="rId2" Type="http://schemas.openxmlformats.org/officeDocument/2006/relationships/tags" Target="../tags/tag428.xml"/><Relationship Id="rId1" Type="http://schemas.openxmlformats.org/officeDocument/2006/relationships/tags" Target="../tags/tag427.xml"/><Relationship Id="rId6" Type="http://schemas.openxmlformats.org/officeDocument/2006/relationships/tags" Target="../tags/tag432.xml"/><Relationship Id="rId5" Type="http://schemas.openxmlformats.org/officeDocument/2006/relationships/tags" Target="../tags/tag431.xml"/><Relationship Id="rId10" Type="http://schemas.openxmlformats.org/officeDocument/2006/relationships/slideLayout" Target="../slideLayouts/slideLayout25.xml"/><Relationship Id="rId4" Type="http://schemas.openxmlformats.org/officeDocument/2006/relationships/tags" Target="../tags/tag430.xml"/><Relationship Id="rId9" Type="http://schemas.openxmlformats.org/officeDocument/2006/relationships/tags" Target="../tags/tag435.xml"/></Relationships>
</file>

<file path=ppt/slides/_rels/slide58.xml.rels><?xml version="1.0" encoding="UTF-8" standalone="yes"?>
<Relationships xmlns="http://schemas.openxmlformats.org/package/2006/relationships"><Relationship Id="rId8" Type="http://schemas.openxmlformats.org/officeDocument/2006/relationships/tags" Target="../tags/tag443.xml"/><Relationship Id="rId3" Type="http://schemas.openxmlformats.org/officeDocument/2006/relationships/tags" Target="../tags/tag438.xml"/><Relationship Id="rId7" Type="http://schemas.openxmlformats.org/officeDocument/2006/relationships/tags" Target="../tags/tag442.xml"/><Relationship Id="rId2" Type="http://schemas.openxmlformats.org/officeDocument/2006/relationships/tags" Target="../tags/tag437.xml"/><Relationship Id="rId1" Type="http://schemas.openxmlformats.org/officeDocument/2006/relationships/tags" Target="../tags/tag436.xml"/><Relationship Id="rId6" Type="http://schemas.openxmlformats.org/officeDocument/2006/relationships/tags" Target="../tags/tag441.xml"/><Relationship Id="rId5" Type="http://schemas.openxmlformats.org/officeDocument/2006/relationships/tags" Target="../tags/tag440.xml"/><Relationship Id="rId10" Type="http://schemas.openxmlformats.org/officeDocument/2006/relationships/slideLayout" Target="../slideLayouts/slideLayout25.xml"/><Relationship Id="rId4" Type="http://schemas.openxmlformats.org/officeDocument/2006/relationships/tags" Target="../tags/tag439.xml"/><Relationship Id="rId9" Type="http://schemas.openxmlformats.org/officeDocument/2006/relationships/tags" Target="../tags/tag444.xml"/></Relationships>
</file>

<file path=ppt/slides/_rels/slide59.xml.rels><?xml version="1.0" encoding="UTF-8" standalone="yes"?>
<Relationships xmlns="http://schemas.openxmlformats.org/package/2006/relationships"><Relationship Id="rId8" Type="http://schemas.openxmlformats.org/officeDocument/2006/relationships/tags" Target="../tags/tag452.xml"/><Relationship Id="rId3" Type="http://schemas.openxmlformats.org/officeDocument/2006/relationships/tags" Target="../tags/tag447.xml"/><Relationship Id="rId7" Type="http://schemas.openxmlformats.org/officeDocument/2006/relationships/tags" Target="../tags/tag451.xml"/><Relationship Id="rId2" Type="http://schemas.openxmlformats.org/officeDocument/2006/relationships/tags" Target="../tags/tag446.xml"/><Relationship Id="rId1" Type="http://schemas.openxmlformats.org/officeDocument/2006/relationships/tags" Target="../tags/tag445.xml"/><Relationship Id="rId6" Type="http://schemas.openxmlformats.org/officeDocument/2006/relationships/tags" Target="../tags/tag450.xml"/><Relationship Id="rId5" Type="http://schemas.openxmlformats.org/officeDocument/2006/relationships/tags" Target="../tags/tag449.xml"/><Relationship Id="rId10" Type="http://schemas.openxmlformats.org/officeDocument/2006/relationships/slideLayout" Target="../slideLayouts/slideLayout25.xml"/><Relationship Id="rId4" Type="http://schemas.openxmlformats.org/officeDocument/2006/relationships/tags" Target="../tags/tag448.xml"/><Relationship Id="rId9" Type="http://schemas.openxmlformats.org/officeDocument/2006/relationships/tags" Target="../tags/tag45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8" Type="http://schemas.openxmlformats.org/officeDocument/2006/relationships/tags" Target="../tags/tag461.xml"/><Relationship Id="rId3" Type="http://schemas.openxmlformats.org/officeDocument/2006/relationships/tags" Target="../tags/tag456.xml"/><Relationship Id="rId7" Type="http://schemas.openxmlformats.org/officeDocument/2006/relationships/tags" Target="../tags/tag460.xml"/><Relationship Id="rId2" Type="http://schemas.openxmlformats.org/officeDocument/2006/relationships/tags" Target="../tags/tag455.xml"/><Relationship Id="rId1" Type="http://schemas.openxmlformats.org/officeDocument/2006/relationships/tags" Target="../tags/tag454.xml"/><Relationship Id="rId6" Type="http://schemas.openxmlformats.org/officeDocument/2006/relationships/tags" Target="../tags/tag459.xml"/><Relationship Id="rId5" Type="http://schemas.openxmlformats.org/officeDocument/2006/relationships/tags" Target="../tags/tag458.xml"/><Relationship Id="rId10" Type="http://schemas.openxmlformats.org/officeDocument/2006/relationships/slideLayout" Target="../slideLayouts/slideLayout25.xml"/><Relationship Id="rId4" Type="http://schemas.openxmlformats.org/officeDocument/2006/relationships/tags" Target="../tags/tag457.xml"/><Relationship Id="rId9" Type="http://schemas.openxmlformats.org/officeDocument/2006/relationships/tags" Target="../tags/tag462.xml"/></Relationships>
</file>

<file path=ppt/slides/_rels/slide61.xml.rels><?xml version="1.0" encoding="UTF-8" standalone="yes"?>
<Relationships xmlns="http://schemas.openxmlformats.org/package/2006/relationships"><Relationship Id="rId8" Type="http://schemas.openxmlformats.org/officeDocument/2006/relationships/tags" Target="../tags/tag470.xml"/><Relationship Id="rId3" Type="http://schemas.openxmlformats.org/officeDocument/2006/relationships/tags" Target="../tags/tag465.xml"/><Relationship Id="rId7" Type="http://schemas.openxmlformats.org/officeDocument/2006/relationships/tags" Target="../tags/tag469.xml"/><Relationship Id="rId2" Type="http://schemas.openxmlformats.org/officeDocument/2006/relationships/tags" Target="../tags/tag464.xml"/><Relationship Id="rId1" Type="http://schemas.openxmlformats.org/officeDocument/2006/relationships/tags" Target="../tags/tag463.xml"/><Relationship Id="rId6" Type="http://schemas.openxmlformats.org/officeDocument/2006/relationships/tags" Target="../tags/tag468.xml"/><Relationship Id="rId5" Type="http://schemas.openxmlformats.org/officeDocument/2006/relationships/tags" Target="../tags/tag467.xml"/><Relationship Id="rId10" Type="http://schemas.openxmlformats.org/officeDocument/2006/relationships/slideLayout" Target="../slideLayouts/slideLayout25.xml"/><Relationship Id="rId4" Type="http://schemas.openxmlformats.org/officeDocument/2006/relationships/tags" Target="../tags/tag466.xml"/><Relationship Id="rId9" Type="http://schemas.openxmlformats.org/officeDocument/2006/relationships/tags" Target="../tags/tag471.xml"/></Relationships>
</file>

<file path=ppt/slides/_rels/slide62.xml.rels><?xml version="1.0" encoding="UTF-8" standalone="yes"?>
<Relationships xmlns="http://schemas.openxmlformats.org/package/2006/relationships"><Relationship Id="rId8" Type="http://schemas.openxmlformats.org/officeDocument/2006/relationships/tags" Target="../tags/tag479.xml"/><Relationship Id="rId3" Type="http://schemas.openxmlformats.org/officeDocument/2006/relationships/tags" Target="../tags/tag474.xml"/><Relationship Id="rId7" Type="http://schemas.openxmlformats.org/officeDocument/2006/relationships/tags" Target="../tags/tag478.xml"/><Relationship Id="rId2" Type="http://schemas.openxmlformats.org/officeDocument/2006/relationships/tags" Target="../tags/tag473.xml"/><Relationship Id="rId1" Type="http://schemas.openxmlformats.org/officeDocument/2006/relationships/tags" Target="../tags/tag472.xml"/><Relationship Id="rId6" Type="http://schemas.openxmlformats.org/officeDocument/2006/relationships/tags" Target="../tags/tag477.xml"/><Relationship Id="rId5" Type="http://schemas.openxmlformats.org/officeDocument/2006/relationships/tags" Target="../tags/tag476.xml"/><Relationship Id="rId10" Type="http://schemas.openxmlformats.org/officeDocument/2006/relationships/slideLayout" Target="../slideLayouts/slideLayout25.xml"/><Relationship Id="rId4" Type="http://schemas.openxmlformats.org/officeDocument/2006/relationships/tags" Target="../tags/tag475.xml"/><Relationship Id="rId9" Type="http://schemas.openxmlformats.org/officeDocument/2006/relationships/tags" Target="../tags/tag480.xml"/></Relationships>
</file>

<file path=ppt/slides/_rels/slide7.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11.png"/><Relationship Id="rId5" Type="http://schemas.openxmlformats.org/officeDocument/2006/relationships/notesSlide" Target="../notesSlides/notesSlide5.xml"/><Relationship Id="rId4"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tags" Target="../tags/tag233.xml"/><Relationship Id="rId7" Type="http://schemas.openxmlformats.org/officeDocument/2006/relationships/image" Target="../media/image14.png"/><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image" Target="../media/image11.png"/><Relationship Id="rId5" Type="http://schemas.openxmlformats.org/officeDocument/2006/relationships/notesSlide" Target="../notesSlides/notesSlide6.xml"/><Relationship Id="rId4"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tags" Target="../tags/tag236.xml"/><Relationship Id="rId7" Type="http://schemas.openxmlformats.org/officeDocument/2006/relationships/image" Target="../media/image15.png"/><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11.png"/><Relationship Id="rId5" Type="http://schemas.openxmlformats.org/officeDocument/2006/relationships/notesSlide" Target="../notesSlides/notesSlide7.xml"/><Relationship Id="rId4"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3"/>
          <p:cNvSpPr>
            <a:spLocks noGrp="1"/>
          </p:cNvSpPr>
          <p:nvPr>
            <p:ph type="ctrTitle" idx="14"/>
            <p:custDataLst>
              <p:tags r:id="rId2"/>
            </p:custDataLst>
          </p:nvPr>
        </p:nvSpPr>
        <p:spPr>
          <a:xfrm>
            <a:off x="3214689" y="1602582"/>
            <a:ext cx="5826125" cy="1659731"/>
          </a:xfrm>
        </p:spPr>
        <p:txBody>
          <a:bodyPr>
            <a:scene3d>
              <a:camera prst="orthographicFront"/>
              <a:lightRig rig="threePt" dir="t"/>
            </a:scene3d>
          </a:bodyPr>
          <a:lstStyle/>
          <a:p>
            <a:pPr algn="dist">
              <a:spcAft>
                <a:spcPct val="0"/>
              </a:spcAft>
              <a:defRPr/>
            </a:pPr>
            <a:r>
              <a:rPr lang="zh-CN" altLang="en-US" sz="2800" spc="0" noProof="0" dirty="0" smtClean="0">
                <a:solidFill>
                  <a:schemeClr val="tx1"/>
                </a:solidFill>
                <a:effectLst>
                  <a:outerShdw blurRad="38100" dist="19050" dir="2700000" algn="tl" rotWithShape="0">
                    <a:schemeClr val="dk1">
                      <a:alpha val="40000"/>
                    </a:schemeClr>
                  </a:outerShdw>
                </a:effectLst>
                <a:uLnTx/>
                <a:uFillTx/>
                <a:latin typeface="+mj-lt"/>
                <a:ea typeface="+mj-ea"/>
                <a:sym typeface="+mn-ea"/>
              </a:rPr>
              <a:t>支持新</a:t>
            </a:r>
            <a:r>
              <a:rPr lang="zh-CN" altLang="en-US" sz="2800" spc="0" dirty="0" smtClean="0">
                <a:effectLst>
                  <a:outerShdw blurRad="38100" dist="19050" dir="2700000" algn="tl" rotWithShape="0">
                    <a:schemeClr val="dk1">
                      <a:alpha val="40000"/>
                    </a:schemeClr>
                  </a:outerShdw>
                </a:effectLst>
                <a:latin typeface="+mj-lt"/>
                <a:ea typeface="+mj-ea"/>
                <a:sym typeface="+mn-ea"/>
              </a:rPr>
              <a:t>型</a:t>
            </a:r>
            <a:r>
              <a:rPr lang="zh-CN" altLang="en-US" sz="2800" spc="0" noProof="0" dirty="0" smtClean="0">
                <a:solidFill>
                  <a:schemeClr val="tx1"/>
                </a:solidFill>
                <a:effectLst>
                  <a:outerShdw blurRad="38100" dist="19050" dir="2700000" algn="tl" rotWithShape="0">
                    <a:schemeClr val="dk1">
                      <a:alpha val="40000"/>
                    </a:schemeClr>
                  </a:outerShdw>
                </a:effectLst>
                <a:uLnTx/>
                <a:uFillTx/>
                <a:latin typeface="+mj-lt"/>
                <a:ea typeface="+mj-ea"/>
                <a:sym typeface="+mn-ea"/>
              </a:rPr>
              <a:t>冠状病毒感染肺炎防控</a:t>
            </a:r>
            <a:r>
              <a:rPr lang="en-US" altLang="zh-CN" sz="2800" spc="0" noProof="0" dirty="0" smtClean="0">
                <a:solidFill>
                  <a:schemeClr val="tx1"/>
                </a:solidFill>
                <a:effectLst>
                  <a:outerShdw blurRad="38100" dist="19050" dir="2700000" algn="tl" rotWithShape="0">
                    <a:schemeClr val="dk1">
                      <a:alpha val="40000"/>
                    </a:schemeClr>
                  </a:outerShdw>
                </a:effectLst>
                <a:uLnTx/>
                <a:uFillTx/>
                <a:latin typeface="+mj-lt"/>
                <a:ea typeface="+mj-ea"/>
                <a:sym typeface="+mn-ea"/>
              </a:rPr>
              <a:t/>
            </a:r>
            <a:br>
              <a:rPr lang="en-US" altLang="zh-CN" sz="2800" spc="0" noProof="0" dirty="0" smtClean="0">
                <a:solidFill>
                  <a:schemeClr val="tx1"/>
                </a:solidFill>
                <a:effectLst>
                  <a:outerShdw blurRad="38100" dist="19050" dir="2700000" algn="tl" rotWithShape="0">
                    <a:schemeClr val="dk1">
                      <a:alpha val="40000"/>
                    </a:schemeClr>
                  </a:outerShdw>
                </a:effectLst>
                <a:uLnTx/>
                <a:uFillTx/>
                <a:latin typeface="+mj-lt"/>
                <a:ea typeface="+mj-ea"/>
                <a:sym typeface="+mn-ea"/>
              </a:rPr>
            </a:br>
            <a:r>
              <a:rPr lang="zh-CN" altLang="en-US" sz="2800" spc="0" noProof="0" dirty="0" smtClean="0">
                <a:solidFill>
                  <a:schemeClr val="tx1"/>
                </a:solidFill>
                <a:effectLst>
                  <a:outerShdw blurRad="38100" dist="19050" dir="2700000" algn="tl" rotWithShape="0">
                    <a:schemeClr val="dk1">
                      <a:alpha val="40000"/>
                    </a:schemeClr>
                  </a:outerShdw>
                </a:effectLst>
                <a:uLnTx/>
                <a:uFillTx/>
                <a:latin typeface="+mj-lt"/>
                <a:ea typeface="+mj-ea"/>
                <a:sym typeface="+mn-ea"/>
              </a:rPr>
              <a:t>的</a:t>
            </a:r>
            <a:r>
              <a:rPr lang="zh-CN" altLang="en-US" sz="2800" spc="0" noProof="0" dirty="0" smtClean="0">
                <a:solidFill>
                  <a:srgbClr val="FF0000"/>
                </a:solidFill>
                <a:effectLst>
                  <a:outerShdw blurRad="38100" dist="19050" dir="2700000" algn="tl" rotWithShape="0">
                    <a:schemeClr val="dk1">
                      <a:alpha val="40000"/>
                    </a:schemeClr>
                  </a:outerShdw>
                </a:effectLst>
                <a:uLnTx/>
                <a:uFillTx/>
                <a:latin typeface="+mj-lt"/>
                <a:ea typeface="+mj-ea"/>
                <a:sym typeface="+mn-ea"/>
              </a:rPr>
              <a:t>企业所得税政策</a:t>
            </a:r>
            <a:r>
              <a:rPr lang="zh-CN" altLang="en-US" sz="2800" spc="0" noProof="0" dirty="0" smtClean="0">
                <a:solidFill>
                  <a:schemeClr val="tx1"/>
                </a:solidFill>
                <a:effectLst>
                  <a:outerShdw blurRad="38100" dist="19050" dir="2700000" algn="tl" rotWithShape="0">
                    <a:schemeClr val="dk1">
                      <a:alpha val="40000"/>
                    </a:schemeClr>
                  </a:outerShdw>
                </a:effectLst>
                <a:uLnTx/>
                <a:uFillTx/>
                <a:latin typeface="+mj-lt"/>
                <a:ea typeface="+mj-ea"/>
                <a:sym typeface="+mn-ea"/>
              </a:rPr>
              <a:t>及申报演示</a:t>
            </a:r>
            <a:endParaRPr lang="en-US" altLang="zh-CN" sz="2800" spc="0" noProof="0" dirty="0" smtClean="0">
              <a:solidFill>
                <a:schemeClr val="tx1"/>
              </a:solidFill>
              <a:effectLst>
                <a:outerShdw blurRad="38100" dist="19050" dir="2700000" algn="tl" rotWithShape="0">
                  <a:schemeClr val="dk1">
                    <a:alpha val="40000"/>
                  </a:schemeClr>
                </a:outerShdw>
              </a:effectLst>
              <a:uLnTx/>
              <a:uFillTx/>
              <a:latin typeface="+mj-lt"/>
              <a:ea typeface="+mj-ea"/>
              <a:sym typeface="+mn-ea"/>
            </a:endParaRPr>
          </a:p>
        </p:txBody>
      </p:sp>
      <p:sp>
        <p:nvSpPr>
          <p:cNvPr id="21506" name="副标题 2"/>
          <p:cNvSpPr>
            <a:spLocks noGrp="1"/>
          </p:cNvSpPr>
          <p:nvPr>
            <p:ph type="subTitle" idx="13"/>
            <p:custDataLst>
              <p:tags r:id="rId3"/>
            </p:custDataLst>
          </p:nvPr>
        </p:nvSpPr>
        <p:spPr>
          <a:xfrm>
            <a:off x="5502275" y="3437335"/>
            <a:ext cx="1339850" cy="277415"/>
          </a:xfrm>
        </p:spPr>
        <p:txBody>
          <a:bodyPr>
            <a:normAutofit lnSpcReduction="10000"/>
          </a:bodyPr>
          <a:lstStyle/>
          <a:p>
            <a:pPr algn="ctr">
              <a:spcAft>
                <a:spcPct val="0"/>
              </a:spcAft>
              <a:defRPr/>
            </a:pPr>
            <a:endParaRPr lang="zh-CN" altLang="zh-CN" spc="150" noProof="1" smtClean="0">
              <a:latin typeface="宋体" panose="02010600030101010101" pitchFamily="2" charset="-122"/>
              <a:ea typeface="宋体" panose="02010600030101010101" pitchFamily="2" charset="-122"/>
            </a:endParaRPr>
          </a:p>
        </p:txBody>
      </p:sp>
      <p:grpSp>
        <p:nvGrpSpPr>
          <p:cNvPr id="4" name="组合 4"/>
          <p:cNvGrpSpPr/>
          <p:nvPr/>
        </p:nvGrpSpPr>
        <p:grpSpPr bwMode="auto">
          <a:xfrm>
            <a:off x="4357686" y="107142"/>
            <a:ext cx="1643062" cy="872416"/>
            <a:chOff x="11237" y="8901"/>
            <a:chExt cx="2586" cy="1833"/>
          </a:xfrm>
        </p:grpSpPr>
        <p:sp>
          <p:nvSpPr>
            <p:cNvPr id="5" name="矩形 4"/>
            <p:cNvSpPr/>
            <p:nvPr/>
          </p:nvSpPr>
          <p:spPr>
            <a:xfrm>
              <a:off x="11237" y="9764"/>
              <a:ext cx="2586" cy="970"/>
            </a:xfrm>
            <a:prstGeom prst="rect">
              <a:avLst/>
            </a:prstGeom>
            <a:noFill/>
            <a:ln>
              <a:noFill/>
            </a:ln>
          </p:spPr>
          <p:txBody>
            <a:bodyPr>
              <a:spAutoFit/>
            </a:bodyPr>
            <a:lstStyle/>
            <a:p>
              <a:pPr algn="ctr">
                <a:defRPr/>
              </a:pPr>
              <a:r>
                <a:rPr lang="zh-CN" altLang="en-US" sz="2400" noProof="1">
                  <a:solidFill>
                    <a:srgbClr val="FF0000"/>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合肥税务</a:t>
              </a:r>
            </a:p>
          </p:txBody>
        </p:sp>
        <p:pic>
          <p:nvPicPr>
            <p:cNvPr id="6" name="图片 3" descr="微信截图_20200311092908"/>
            <p:cNvPicPr>
              <a:picLocks noChangeAspect="1" noChangeArrowheads="1"/>
            </p:cNvPicPr>
            <p:nvPr>
              <p:custDataLst>
                <p:tags r:id="rId4"/>
              </p:custDataLst>
            </p:nvPr>
          </p:nvPicPr>
          <p:blipFill>
            <a:blip r:embed="rId7"/>
            <a:srcRect/>
            <a:stretch>
              <a:fillRect/>
            </a:stretch>
          </p:blipFill>
          <p:spPr bwMode="auto">
            <a:xfrm>
              <a:off x="11989" y="8901"/>
              <a:ext cx="1082" cy="862"/>
            </a:xfrm>
            <a:prstGeom prst="rect">
              <a:avLst/>
            </a:prstGeom>
            <a:noFill/>
            <a:ln w="9525">
              <a:noFill/>
              <a:miter lim="800000"/>
              <a:headEnd/>
              <a:tailEnd/>
            </a:ln>
          </p:spPr>
        </p:pic>
      </p:gr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642938"/>
            <a:ext cx="9144000" cy="5143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2" name="组合 4"/>
          <p:cNvGrpSpPr/>
          <p:nvPr/>
        </p:nvGrpSpPr>
        <p:grpSpPr bwMode="auto">
          <a:xfrm>
            <a:off x="7500938" y="4327925"/>
            <a:ext cx="1643062" cy="872416"/>
            <a:chOff x="11237" y="8901"/>
            <a:chExt cx="2586" cy="1833"/>
          </a:xfrm>
        </p:grpSpPr>
        <p:sp>
          <p:nvSpPr>
            <p:cNvPr id="6" name="矩形 5"/>
            <p:cNvSpPr/>
            <p:nvPr/>
          </p:nvSpPr>
          <p:spPr>
            <a:xfrm>
              <a:off x="11237" y="9764"/>
              <a:ext cx="2586" cy="970"/>
            </a:xfrm>
            <a:prstGeom prst="rect">
              <a:avLst/>
            </a:prstGeom>
            <a:noFill/>
            <a:ln>
              <a:noFill/>
            </a:ln>
          </p:spPr>
          <p:txBody>
            <a:bodyPr>
              <a:spAutoFit/>
            </a:bodyPr>
            <a:lstStyle/>
            <a:p>
              <a:pPr algn="ctr">
                <a:defRPr/>
              </a:pPr>
              <a:r>
                <a:rPr lang="zh-CN" altLang="en-US" sz="2400" noProof="1">
                  <a:solidFill>
                    <a:srgbClr val="FF0000"/>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合肥税务</a:t>
              </a:r>
            </a:p>
          </p:txBody>
        </p:sp>
        <p:pic>
          <p:nvPicPr>
            <p:cNvPr id="39943" name="图片 3" descr="微信截图_20200311092908"/>
            <p:cNvPicPr>
              <a:picLocks noChangeAspect="1" noChangeArrowheads="1"/>
            </p:cNvPicPr>
            <p:nvPr>
              <p:custDataLst>
                <p:tags r:id="rId3"/>
              </p:custDataLst>
            </p:nvPr>
          </p:nvPicPr>
          <p:blipFill>
            <a:blip r:embed="rId6"/>
            <a:srcRect/>
            <a:stretch>
              <a:fillRect/>
            </a:stretch>
          </p:blipFill>
          <p:spPr bwMode="auto">
            <a:xfrm>
              <a:off x="11989" y="8901"/>
              <a:ext cx="1082" cy="862"/>
            </a:xfrm>
            <a:prstGeom prst="rect">
              <a:avLst/>
            </a:prstGeom>
            <a:noFill/>
            <a:ln w="9525">
              <a:noFill/>
              <a:miter lim="800000"/>
              <a:headEnd/>
              <a:tailEnd/>
            </a:ln>
          </p:spPr>
        </p:pic>
      </p:grpSp>
      <p:sp>
        <p:nvSpPr>
          <p:cNvPr id="7" name="标题 6"/>
          <p:cNvSpPr>
            <a:spLocks noGrp="1"/>
          </p:cNvSpPr>
          <p:nvPr>
            <p:ph type="title"/>
          </p:nvPr>
        </p:nvSpPr>
        <p:spPr>
          <a:xfrm>
            <a:off x="500063" y="696516"/>
            <a:ext cx="8139112" cy="384572"/>
          </a:xfrm>
        </p:spPr>
        <p:txBody>
          <a:bodyPr>
            <a:normAutofit fontScale="90000"/>
          </a:bodyPr>
          <a:lstStyle/>
          <a:p>
            <a:pPr>
              <a:defRPr/>
            </a:pPr>
            <a:r>
              <a:rPr lang="en-US" dirty="0">
                <a:latin typeface="黑体" panose="02010609060101010101" pitchFamily="49" charset="-122"/>
                <a:sym typeface="+mn-ea"/>
              </a:rPr>
              <a:t>困难行业亏损结转年限延长到</a:t>
            </a:r>
            <a:r>
              <a:rPr lang="en-US" altLang="zh-CN" dirty="0">
                <a:latin typeface="黑体" panose="02010609060101010101" pitchFamily="49" charset="-122"/>
                <a:sym typeface="+mn-ea"/>
              </a:rPr>
              <a:t>8</a:t>
            </a:r>
            <a:r>
              <a:rPr lang="en-US" dirty="0">
                <a:latin typeface="黑体" panose="02010609060101010101" pitchFamily="49" charset="-122"/>
                <a:sym typeface="+mn-ea"/>
              </a:rPr>
              <a:t>年</a:t>
            </a:r>
            <a:endParaRPr dirty="0">
              <a:latin typeface="黑体" panose="02010609060101010101" pitchFamily="49" charset="-122"/>
              <a:ea typeface="黑体" panose="02010609060101010101" pitchFamily="49" charset="-122"/>
            </a:endParaRPr>
          </a:p>
        </p:txBody>
      </p:sp>
      <p:sp>
        <p:nvSpPr>
          <p:cNvPr id="8" name="内容占位符 7"/>
          <p:cNvSpPr>
            <a:spLocks noGrp="1"/>
          </p:cNvSpPr>
          <p:nvPr>
            <p:ph idx="1"/>
          </p:nvPr>
        </p:nvSpPr>
        <p:spPr>
          <a:xfrm>
            <a:off x="501650" y="1232298"/>
            <a:ext cx="8428038" cy="3482578"/>
          </a:xfrm>
        </p:spPr>
        <p:txBody>
          <a:bodyPr>
            <a:normAutofit/>
          </a:bodyPr>
          <a:lstStyle/>
          <a:p>
            <a:pPr marL="0" marR="0" lvl="0" indent="0" algn="l" defTabSz="914400" rtl="0" eaLnBrk="0" fontAlgn="base" latinLnBrk="0" hangingPunct="0">
              <a:lnSpc>
                <a:spcPct val="100000"/>
              </a:lnSpc>
              <a:spcBef>
                <a:spcPct val="20000"/>
              </a:spcBef>
              <a:spcAft>
                <a:spcPct val="0"/>
              </a:spcAft>
              <a:buClr>
                <a:schemeClr val="tx2"/>
              </a:buClr>
              <a:buSzPct val="100000"/>
              <a:buFont typeface="+mj-lt"/>
              <a:buNone/>
              <a:defRPr/>
            </a:pPr>
            <a:r>
              <a:rPr lang="en-US" altLang="zh-CN" sz="2000" spc="0" dirty="0" smtClean="0">
                <a:ln>
                  <a:noFill/>
                </a:ln>
                <a:effectLst/>
                <a:uLnTx/>
                <a:latin typeface="+mj-ea"/>
                <a:ea typeface="+mj-ea"/>
                <a:sym typeface="+mn-ea"/>
              </a:rPr>
              <a:t>1</a:t>
            </a:r>
            <a:r>
              <a:rPr sz="2000" spc="0" dirty="0" smtClean="0">
                <a:ln>
                  <a:noFill/>
                </a:ln>
                <a:effectLst/>
                <a:uLnTx/>
                <a:latin typeface="+mj-ea"/>
                <a:ea typeface="+mj-ea"/>
                <a:sym typeface="+mn-ea"/>
              </a:rPr>
              <a:t>、适用对象：</a:t>
            </a:r>
            <a:r>
              <a:rPr sz="2000" spc="0" dirty="0" smtClean="0">
                <a:ln>
                  <a:noFill/>
                </a:ln>
                <a:solidFill>
                  <a:srgbClr val="0070C0"/>
                </a:solidFill>
                <a:effectLst/>
                <a:uLnTx/>
                <a:latin typeface="+mj-ea"/>
                <a:ea typeface="+mj-ea"/>
                <a:sym typeface="+mn-ea"/>
              </a:rPr>
              <a:t>交通运输、餐饮、住宿、旅游四大行业</a:t>
            </a:r>
            <a:endParaRPr kumimoji="0" lang="en-US" altLang="zh-CN" sz="2000" b="0" i="0" u="none" strike="noStrike" kern="1200" cap="none" spc="0" normalizeH="0" baseline="0" noProof="1" smtClean="0">
              <a:ln>
                <a:noFill/>
              </a:ln>
              <a:solidFill>
                <a:srgbClr val="0070C0"/>
              </a:solidFill>
              <a:effectLst/>
              <a:uLnTx/>
              <a:uFillTx/>
              <a:latin typeface="+mj-ea"/>
              <a:ea typeface="+mj-ea"/>
              <a:cs typeface="+mn-cs"/>
            </a:endParaRPr>
          </a:p>
          <a:p>
            <a:pPr marL="0" lvl="0" indent="0" eaLnBrk="0" fontAlgn="base" hangingPunct="0">
              <a:lnSpc>
                <a:spcPct val="100000"/>
              </a:lnSpc>
              <a:spcBef>
                <a:spcPct val="20000"/>
              </a:spcBef>
              <a:spcAft>
                <a:spcPct val="0"/>
              </a:spcAft>
              <a:buClr>
                <a:schemeClr val="tx2"/>
              </a:buClr>
              <a:buSzPct val="100000"/>
              <a:buNone/>
              <a:defRPr/>
            </a:pPr>
            <a:r>
              <a:rPr sz="2000" spc="0" dirty="0" smtClean="0">
                <a:ln>
                  <a:noFill/>
                </a:ln>
                <a:effectLst/>
                <a:uLnTx/>
                <a:latin typeface="+mj-ea"/>
                <a:ea typeface="+mj-ea"/>
                <a:sym typeface="+mn-ea"/>
              </a:rPr>
              <a:t>　　</a:t>
            </a:r>
            <a:r>
              <a:rPr sz="2000" spc="0" dirty="0" smtClean="0">
                <a:solidFill>
                  <a:srgbClr val="FF0000"/>
                </a:solidFill>
                <a:latin typeface="+mj-ea"/>
                <a:ea typeface="+mj-ea"/>
              </a:rPr>
              <a:t>行业按现行</a:t>
            </a:r>
            <a:r>
              <a:rPr lang="en-US" altLang="zh-CN" sz="2000" spc="0" dirty="0" smtClean="0">
                <a:solidFill>
                  <a:srgbClr val="FF0000"/>
                </a:solidFill>
                <a:latin typeface="+mj-ea"/>
                <a:ea typeface="+mj-ea"/>
              </a:rPr>
              <a:t>《</a:t>
            </a:r>
            <a:r>
              <a:rPr sz="2000" spc="0" dirty="0" smtClean="0">
                <a:solidFill>
                  <a:srgbClr val="FF0000"/>
                </a:solidFill>
                <a:latin typeface="+mj-ea"/>
                <a:ea typeface="+mj-ea"/>
              </a:rPr>
              <a:t>国民经济行业分类</a:t>
            </a:r>
            <a:r>
              <a:rPr lang="en-US" altLang="zh-CN" sz="2000" spc="0" dirty="0" smtClean="0">
                <a:solidFill>
                  <a:srgbClr val="FF0000"/>
                </a:solidFill>
                <a:latin typeface="+mj-ea"/>
                <a:ea typeface="+mj-ea"/>
              </a:rPr>
              <a:t>》</a:t>
            </a:r>
            <a:r>
              <a:rPr sz="2000" spc="0" dirty="0" smtClean="0">
                <a:solidFill>
                  <a:srgbClr val="FF0000"/>
                </a:solidFill>
                <a:latin typeface="+mj-ea"/>
                <a:ea typeface="+mj-ea"/>
              </a:rPr>
              <a:t>执行</a:t>
            </a:r>
            <a:r>
              <a:rPr sz="2000" spc="0" dirty="0" smtClean="0">
                <a:ln>
                  <a:noFill/>
                </a:ln>
                <a:solidFill>
                  <a:srgbClr val="FF0000"/>
                </a:solidFill>
                <a:effectLst/>
                <a:uLnTx/>
                <a:latin typeface="+mj-ea"/>
                <a:ea typeface="+mj-ea"/>
                <a:sym typeface="+mn-ea"/>
              </a:rPr>
              <a:t>；</a:t>
            </a:r>
            <a:endParaRPr kumimoji="0" lang="en-US" altLang="zh-CN" sz="2000" b="0" i="0" u="none" strike="noStrike" kern="1200" cap="none" spc="0" normalizeH="0" baseline="0" noProof="1" smtClean="0">
              <a:ln>
                <a:noFill/>
              </a:ln>
              <a:solidFill>
                <a:srgbClr val="FF0000"/>
              </a:solidFill>
              <a:effectLst/>
              <a:uLnTx/>
              <a:uFillTx/>
              <a:latin typeface="+mj-ea"/>
              <a:ea typeface="+mj-ea"/>
              <a:cs typeface="+mn-cs"/>
            </a:endParaRPr>
          </a:p>
          <a:p>
            <a:pPr marL="0" lvl="0" indent="0" eaLnBrk="0" fontAlgn="base" hangingPunct="0">
              <a:lnSpc>
                <a:spcPct val="100000"/>
              </a:lnSpc>
              <a:spcBef>
                <a:spcPct val="20000"/>
              </a:spcBef>
              <a:spcAft>
                <a:spcPct val="0"/>
              </a:spcAft>
              <a:buClr>
                <a:schemeClr val="tx2"/>
              </a:buClr>
              <a:buSzPct val="100000"/>
              <a:buNone/>
              <a:defRPr/>
            </a:pPr>
            <a:r>
              <a:rPr sz="2000" spc="0" dirty="0" smtClean="0">
                <a:ln>
                  <a:noFill/>
                </a:ln>
                <a:solidFill>
                  <a:srgbClr val="FF0000"/>
                </a:solidFill>
                <a:effectLst/>
                <a:uLnTx/>
                <a:latin typeface="+mj-ea"/>
                <a:ea typeface="+mj-ea"/>
                <a:sym typeface="+mn-ea"/>
              </a:rPr>
              <a:t>　　四大行业</a:t>
            </a:r>
            <a:r>
              <a:rPr sz="2000" spc="0" dirty="0" smtClean="0">
                <a:solidFill>
                  <a:srgbClr val="FF0000"/>
                </a:solidFill>
                <a:latin typeface="+mj-ea"/>
                <a:ea typeface="+mj-ea"/>
              </a:rPr>
              <a:t>营业收入占企业收入比</a:t>
            </a:r>
            <a:r>
              <a:rPr lang="en-US" altLang="zh-CN" sz="2000" spc="0" dirty="0" smtClean="0">
                <a:solidFill>
                  <a:srgbClr val="FF0000"/>
                </a:solidFill>
                <a:latin typeface="+mj-ea"/>
                <a:ea typeface="+mj-ea"/>
              </a:rPr>
              <a:t>50%</a:t>
            </a:r>
            <a:r>
              <a:rPr sz="2000" spc="0" dirty="0" smtClean="0">
                <a:solidFill>
                  <a:srgbClr val="FF0000"/>
                </a:solidFill>
                <a:latin typeface="+mj-ea"/>
                <a:ea typeface="+mj-ea"/>
              </a:rPr>
              <a:t>以上的企业享受该政策</a:t>
            </a:r>
            <a:r>
              <a:rPr sz="2000" spc="0" dirty="0" smtClean="0">
                <a:ln>
                  <a:noFill/>
                </a:ln>
                <a:solidFill>
                  <a:srgbClr val="FF0000"/>
                </a:solidFill>
                <a:effectLst/>
                <a:uLnTx/>
                <a:latin typeface="+mj-ea"/>
                <a:ea typeface="+mj-ea"/>
                <a:sym typeface="+mn-ea"/>
              </a:rPr>
              <a:t>。</a:t>
            </a:r>
            <a:endParaRPr kumimoji="0" lang="zh-CN" altLang="en-US" sz="2000" b="0" i="0" u="none" strike="noStrike" kern="1200" cap="none" spc="0" normalizeH="0" baseline="0" noProof="1" smtClean="0">
              <a:ln>
                <a:noFill/>
              </a:ln>
              <a:solidFill>
                <a:srgbClr val="FF0000"/>
              </a:solidFill>
              <a:effectLst/>
              <a:uLnTx/>
              <a:uFillTx/>
              <a:latin typeface="+mj-ea"/>
              <a:ea typeface="+mj-ea"/>
              <a:cs typeface="+mn-cs"/>
            </a:endParaRPr>
          </a:p>
          <a:p>
            <a:pPr marL="0" marR="0" lvl="0" indent="0" algn="l" defTabSz="914400" rtl="0" eaLnBrk="0" fontAlgn="base" latinLnBrk="0" hangingPunct="0">
              <a:lnSpc>
                <a:spcPct val="100000"/>
              </a:lnSpc>
              <a:spcBef>
                <a:spcPct val="20000"/>
              </a:spcBef>
              <a:spcAft>
                <a:spcPct val="0"/>
              </a:spcAft>
              <a:buClr>
                <a:schemeClr val="tx2"/>
              </a:buClr>
              <a:buSzPct val="100000"/>
              <a:buFont typeface="+mj-lt"/>
              <a:buNone/>
              <a:defRPr/>
            </a:pPr>
            <a:r>
              <a:rPr lang="en-US" altLang="zh-CN" sz="2000" spc="0" dirty="0" smtClean="0">
                <a:ln>
                  <a:noFill/>
                </a:ln>
                <a:effectLst/>
                <a:uLnTx/>
                <a:latin typeface="+mj-ea"/>
                <a:ea typeface="+mj-ea"/>
                <a:sym typeface="+mn-ea"/>
              </a:rPr>
              <a:t>2</a:t>
            </a:r>
            <a:r>
              <a:rPr sz="2000" spc="0" dirty="0" smtClean="0">
                <a:ln>
                  <a:noFill/>
                </a:ln>
                <a:effectLst/>
                <a:uLnTx/>
                <a:latin typeface="+mj-ea"/>
                <a:ea typeface="+mj-ea"/>
                <a:sym typeface="+mn-ea"/>
              </a:rPr>
              <a:t>、内容：</a:t>
            </a:r>
            <a:r>
              <a:rPr lang="en-US" altLang="zh-CN" sz="2000" spc="0" dirty="0" smtClean="0">
                <a:ln>
                  <a:noFill/>
                </a:ln>
                <a:solidFill>
                  <a:srgbClr val="0070C0"/>
                </a:solidFill>
                <a:effectLst/>
                <a:uLnTx/>
                <a:latin typeface="+mj-ea"/>
                <a:ea typeface="+mj-ea"/>
                <a:sym typeface="+mn-ea"/>
              </a:rPr>
              <a:t>2020</a:t>
            </a:r>
            <a:r>
              <a:rPr sz="2000" spc="0" dirty="0" smtClean="0">
                <a:ln>
                  <a:noFill/>
                </a:ln>
                <a:solidFill>
                  <a:srgbClr val="0070C0"/>
                </a:solidFill>
                <a:effectLst/>
                <a:uLnTx/>
                <a:latin typeface="+mj-ea"/>
                <a:ea typeface="+mj-ea"/>
                <a:sym typeface="+mn-ea"/>
              </a:rPr>
              <a:t>年度发生亏损享受亏损最长结转年限由</a:t>
            </a:r>
            <a:r>
              <a:rPr lang="en-US" altLang="zh-CN" sz="2000" spc="0" dirty="0" smtClean="0">
                <a:ln>
                  <a:noFill/>
                </a:ln>
                <a:solidFill>
                  <a:srgbClr val="0070C0"/>
                </a:solidFill>
                <a:effectLst/>
                <a:uLnTx/>
                <a:latin typeface="+mj-ea"/>
                <a:ea typeface="+mj-ea"/>
                <a:sym typeface="+mn-ea"/>
              </a:rPr>
              <a:t>5</a:t>
            </a:r>
            <a:r>
              <a:rPr sz="2000" spc="0" dirty="0" smtClean="0">
                <a:ln>
                  <a:noFill/>
                </a:ln>
                <a:solidFill>
                  <a:srgbClr val="0070C0"/>
                </a:solidFill>
                <a:effectLst/>
                <a:uLnTx/>
                <a:latin typeface="+mj-ea"/>
                <a:ea typeface="+mj-ea"/>
                <a:sym typeface="+mn-ea"/>
              </a:rPr>
              <a:t>年延长至</a:t>
            </a:r>
            <a:r>
              <a:rPr lang="en-US" altLang="zh-CN" sz="2000" spc="0" dirty="0" smtClean="0">
                <a:ln>
                  <a:noFill/>
                </a:ln>
                <a:solidFill>
                  <a:srgbClr val="0070C0"/>
                </a:solidFill>
                <a:effectLst/>
                <a:uLnTx/>
                <a:latin typeface="+mj-ea"/>
                <a:ea typeface="+mj-ea"/>
                <a:sym typeface="+mn-ea"/>
              </a:rPr>
              <a:t>8</a:t>
            </a:r>
            <a:r>
              <a:rPr sz="2000" spc="0" dirty="0" smtClean="0">
                <a:ln>
                  <a:noFill/>
                </a:ln>
                <a:solidFill>
                  <a:srgbClr val="0070C0"/>
                </a:solidFill>
                <a:effectLst/>
                <a:uLnTx/>
                <a:latin typeface="+mj-ea"/>
                <a:ea typeface="+mj-ea"/>
                <a:sym typeface="+mn-ea"/>
              </a:rPr>
              <a:t>年政策</a:t>
            </a:r>
          </a:p>
          <a:p>
            <a:pPr marL="0" marR="0" lvl="0" indent="0" algn="l" defTabSz="914400" rtl="0" eaLnBrk="0" fontAlgn="base" latinLnBrk="0" hangingPunct="0">
              <a:lnSpc>
                <a:spcPct val="100000"/>
              </a:lnSpc>
              <a:spcBef>
                <a:spcPct val="20000"/>
              </a:spcBef>
              <a:spcAft>
                <a:spcPct val="0"/>
              </a:spcAft>
              <a:buClr>
                <a:schemeClr val="tx2"/>
              </a:buClr>
              <a:buSzPct val="100000"/>
              <a:buFont typeface="+mj-lt"/>
              <a:buNone/>
              <a:defRPr/>
            </a:pPr>
            <a:r>
              <a:rPr lang="en-US" altLang="zh-CN" sz="2000" spc="0" dirty="0" smtClean="0">
                <a:ln>
                  <a:noFill/>
                </a:ln>
                <a:effectLst/>
                <a:uLnTx/>
                <a:latin typeface="+mj-ea"/>
                <a:ea typeface="+mj-ea"/>
              </a:rPr>
              <a:t>3、</a:t>
            </a:r>
            <a:r>
              <a:rPr sz="2000" spc="0" dirty="0" smtClean="0">
                <a:ln>
                  <a:noFill/>
                </a:ln>
                <a:effectLst/>
                <a:uLnTx/>
                <a:latin typeface="+mj-ea"/>
                <a:ea typeface="+mj-ea"/>
                <a:sym typeface="+mn-ea"/>
              </a:rPr>
              <a:t>如何享受：</a:t>
            </a:r>
            <a:r>
              <a:rPr sz="2000" spc="0" dirty="0" smtClean="0">
                <a:solidFill>
                  <a:srgbClr val="0070C0"/>
                </a:solidFill>
                <a:latin typeface="+mj-ea"/>
                <a:ea typeface="+mj-ea"/>
              </a:rPr>
              <a:t>企业在</a:t>
            </a:r>
            <a:r>
              <a:rPr lang="en-US" altLang="zh-CN" sz="2000" spc="0" dirty="0" smtClean="0">
                <a:ln>
                  <a:noFill/>
                </a:ln>
                <a:solidFill>
                  <a:srgbClr val="0070C0"/>
                </a:solidFill>
                <a:effectLst/>
                <a:uLnTx/>
                <a:latin typeface="+mj-ea"/>
                <a:ea typeface="+mj-ea"/>
                <a:sym typeface="+mn-ea"/>
              </a:rPr>
              <a:t>2020</a:t>
            </a:r>
            <a:r>
              <a:rPr sz="2000" spc="0" dirty="0" smtClean="0">
                <a:ln>
                  <a:noFill/>
                </a:ln>
                <a:solidFill>
                  <a:srgbClr val="0070C0"/>
                </a:solidFill>
                <a:effectLst/>
                <a:uLnTx/>
                <a:latin typeface="+mj-ea"/>
                <a:ea typeface="+mj-ea"/>
                <a:sym typeface="+mn-ea"/>
              </a:rPr>
              <a:t>年度企业所得税汇算清缴时，通过电子税务局提交</a:t>
            </a:r>
            <a:r>
              <a:rPr lang="en-US" altLang="zh-CN" sz="2000" spc="0" dirty="0" smtClean="0">
                <a:ln>
                  <a:noFill/>
                </a:ln>
                <a:solidFill>
                  <a:srgbClr val="0070C0"/>
                </a:solidFill>
                <a:effectLst/>
                <a:uLnTx/>
                <a:latin typeface="+mj-ea"/>
                <a:ea typeface="+mj-ea"/>
                <a:sym typeface="+mn-ea"/>
              </a:rPr>
              <a:t>《</a:t>
            </a:r>
            <a:r>
              <a:rPr sz="2000" spc="0" dirty="0" smtClean="0">
                <a:ln>
                  <a:noFill/>
                </a:ln>
                <a:solidFill>
                  <a:srgbClr val="0070C0"/>
                </a:solidFill>
                <a:effectLst/>
                <a:uLnTx/>
                <a:latin typeface="+mj-ea"/>
                <a:ea typeface="+mj-ea"/>
                <a:sym typeface="+mn-ea"/>
              </a:rPr>
              <a:t>适用延长亏损结转年限政策声明</a:t>
            </a:r>
            <a:r>
              <a:rPr lang="en-US" altLang="zh-CN" sz="2000" spc="0" dirty="0" smtClean="0">
                <a:ln>
                  <a:noFill/>
                </a:ln>
                <a:solidFill>
                  <a:srgbClr val="0070C0"/>
                </a:solidFill>
                <a:effectLst/>
                <a:uLnTx/>
                <a:latin typeface="+mj-ea"/>
                <a:ea typeface="+mj-ea"/>
                <a:sym typeface="+mn-ea"/>
              </a:rPr>
              <a:t>》</a:t>
            </a:r>
            <a:endParaRPr kumimoji="0" lang="en-US" altLang="zh-CN" sz="2000" b="0" i="0" u="none" strike="noStrike" kern="1200" cap="none" spc="0" normalizeH="0" baseline="0" noProof="1" smtClean="0">
              <a:ln>
                <a:noFill/>
              </a:ln>
              <a:solidFill>
                <a:srgbClr val="0070C0"/>
              </a:solidFill>
              <a:effectLst/>
              <a:uLnTx/>
              <a:uFillTx/>
              <a:latin typeface="+mj-ea"/>
              <a:ea typeface="+mj-ea"/>
              <a:cs typeface="+mn-cs"/>
            </a:endParaRPr>
          </a:p>
          <a:p>
            <a:pPr marL="0" marR="0" lvl="0" indent="0" algn="l" defTabSz="914400" rtl="0" eaLnBrk="0" fontAlgn="base" latinLnBrk="0" hangingPunct="0">
              <a:lnSpc>
                <a:spcPct val="100000"/>
              </a:lnSpc>
              <a:spcBef>
                <a:spcPct val="20000"/>
              </a:spcBef>
              <a:spcAft>
                <a:spcPct val="0"/>
              </a:spcAft>
              <a:buClr>
                <a:schemeClr val="tx2"/>
              </a:buClr>
              <a:buSzPct val="100000"/>
              <a:buFont typeface="Wingdings 2" panose="05020102010507070707" pitchFamily="18" charset="2"/>
              <a:buNone/>
              <a:defRPr/>
            </a:pPr>
            <a:r>
              <a:rPr sz="2000" spc="0" dirty="0" smtClean="0">
                <a:ln>
                  <a:noFill/>
                </a:ln>
                <a:effectLst/>
                <a:uLnTx/>
                <a:latin typeface="+mj-ea"/>
                <a:ea typeface="+mj-ea"/>
                <a:sym typeface="+mn-ea"/>
              </a:rPr>
              <a:t>　　</a:t>
            </a:r>
            <a:r>
              <a:rPr sz="2000" spc="0" dirty="0" smtClean="0">
                <a:ln>
                  <a:noFill/>
                </a:ln>
                <a:solidFill>
                  <a:srgbClr val="FF0000"/>
                </a:solidFill>
                <a:effectLst/>
                <a:uLnTx/>
                <a:latin typeface="+mj-ea"/>
                <a:ea typeface="+mj-ea"/>
                <a:sym typeface="+mn-ea"/>
              </a:rPr>
              <a:t>纳税人应在</a:t>
            </a:r>
            <a:r>
              <a:rPr lang="en-US" altLang="zh-CN" sz="2000" spc="0" dirty="0" smtClean="0">
                <a:ln>
                  <a:noFill/>
                </a:ln>
                <a:solidFill>
                  <a:srgbClr val="FF0000"/>
                </a:solidFill>
                <a:effectLst/>
                <a:uLnTx/>
                <a:latin typeface="+mj-ea"/>
                <a:ea typeface="+mj-ea"/>
                <a:sym typeface="+mn-ea"/>
              </a:rPr>
              <a:t>《</a:t>
            </a:r>
            <a:r>
              <a:rPr sz="2000" spc="0" dirty="0" smtClean="0">
                <a:ln>
                  <a:noFill/>
                </a:ln>
                <a:solidFill>
                  <a:srgbClr val="FF0000"/>
                </a:solidFill>
                <a:effectLst/>
                <a:uLnTx/>
                <a:latin typeface="+mj-ea"/>
                <a:ea typeface="+mj-ea"/>
                <a:sym typeface="+mn-ea"/>
              </a:rPr>
              <a:t>声明</a:t>
            </a:r>
            <a:r>
              <a:rPr lang="en-US" altLang="zh-CN" sz="2000" spc="0" dirty="0" smtClean="0">
                <a:ln>
                  <a:noFill/>
                </a:ln>
                <a:solidFill>
                  <a:srgbClr val="FF0000"/>
                </a:solidFill>
                <a:effectLst/>
                <a:uLnTx/>
                <a:latin typeface="+mj-ea"/>
                <a:ea typeface="+mj-ea"/>
                <a:sym typeface="+mn-ea"/>
              </a:rPr>
              <a:t>》</a:t>
            </a:r>
            <a:r>
              <a:rPr sz="2000" spc="0" dirty="0" smtClean="0">
                <a:ln>
                  <a:noFill/>
                </a:ln>
                <a:solidFill>
                  <a:srgbClr val="FF0000"/>
                </a:solidFill>
                <a:effectLst/>
                <a:uLnTx/>
                <a:latin typeface="+mj-ea"/>
                <a:ea typeface="+mj-ea"/>
                <a:sym typeface="+mn-ea"/>
              </a:rPr>
              <a:t>填入纳税人名称、纳税人识别号（统一社会信用代码）、所属的具体行业三项信息，并对其符合政策规定、主营业务收入占比符合要求、勾选的所属困难行业等信息的真实性、准确性、完整性负责。</a:t>
            </a:r>
            <a:endParaRPr kumimoji="0" lang="en-US" altLang="zh-CN" sz="2000" b="0" i="0" u="none" strike="noStrike" kern="1200" cap="none" spc="0" normalizeH="0" baseline="0" noProof="1">
              <a:ln>
                <a:noFill/>
              </a:ln>
              <a:solidFill>
                <a:srgbClr val="FF0000"/>
              </a:solidFill>
              <a:effectLst/>
              <a:uLnTx/>
              <a:uFillTx/>
              <a:latin typeface="+mj-ea"/>
              <a:ea typeface="+mj-ea"/>
              <a:cs typeface="+mn-cs"/>
            </a:endParaRPr>
          </a:p>
          <a:p>
            <a:pPr marL="0" marR="0" lvl="0" indent="0" algn="l" defTabSz="914400" rtl="0" eaLnBrk="0" fontAlgn="base" latinLnBrk="0" hangingPunct="0">
              <a:lnSpc>
                <a:spcPct val="100000"/>
              </a:lnSpc>
              <a:spcBef>
                <a:spcPct val="20000"/>
              </a:spcBef>
              <a:spcAft>
                <a:spcPct val="0"/>
              </a:spcAft>
              <a:buClr>
                <a:schemeClr val="tx2"/>
              </a:buClr>
              <a:buSzPct val="100000"/>
              <a:buFont typeface="+mj-lt"/>
              <a:buNone/>
              <a:defRPr/>
            </a:pPr>
            <a:endParaRPr sz="2000" dirty="0">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538136" y="1226668"/>
            <a:ext cx="6148864" cy="700192"/>
          </a:xfrm>
          <a:prstGeom prst="rect">
            <a:avLst/>
          </a:prstGeom>
          <a:noFill/>
        </p:spPr>
        <p:txBody>
          <a:bodyPr wrap="square" lIns="68580" tIns="34290" rIns="68580" bIns="34290" rtlCol="0">
            <a:spAutoFit/>
          </a:bodyPr>
          <a:lstStyle/>
          <a:p>
            <a:pPr algn="ctr"/>
            <a:r>
              <a:rPr lang="zh-CN" altLang="en-US" sz="4100" b="1" dirty="0" smtClean="0">
                <a:solidFill>
                  <a:srgbClr val="FF0000"/>
                </a:solidFill>
                <a:latin typeface="微软雅黑" panose="020B0503020204020204" charset="-122"/>
                <a:ea typeface="微软雅黑" panose="020B0503020204020204" charset="-122"/>
              </a:rPr>
              <a:t>财产行为税优惠政策讲解</a:t>
            </a:r>
            <a:endParaRPr lang="zh-CN" altLang="en-US" sz="4100" b="1" dirty="0">
              <a:solidFill>
                <a:srgbClr val="FF0000"/>
              </a:solidFill>
              <a:latin typeface="微软雅黑" panose="020B0503020204020204" charset="-122"/>
              <a:ea typeface="微软雅黑" panose="020B0503020204020204" charset="-122"/>
            </a:endParaRPr>
          </a:p>
        </p:txBody>
      </p:sp>
      <p:sp>
        <p:nvSpPr>
          <p:cNvPr id="4" name="文本框 3074"/>
          <p:cNvSpPr txBox="1"/>
          <p:nvPr/>
        </p:nvSpPr>
        <p:spPr>
          <a:xfrm>
            <a:off x="3725805" y="3445073"/>
            <a:ext cx="3961195" cy="346249"/>
          </a:xfrm>
          <a:prstGeom prst="rect">
            <a:avLst/>
          </a:prstGeom>
          <a:noFill/>
          <a:ln w="9525">
            <a:noFill/>
            <a:miter/>
          </a:ln>
          <a:effectLst/>
        </p:spPr>
        <p:txBody>
          <a:bodyPr vert="horz" wrap="square" lIns="68580" tIns="34290" rIns="68580" bIns="34290" anchor="t">
            <a:spAutoFit/>
          </a:bodyPr>
          <a:lstStyle/>
          <a:p>
            <a:pPr lvl="0" algn="ctr" eaLnBrk="0" latinLnBrk="0" hangingPunct="0"/>
            <a:r>
              <a:rPr lang="en-US" altLang="zh-CN" b="1" dirty="0" smtClean="0">
                <a:latin typeface="微软雅黑" panose="020B0503020204020204" charset="-122"/>
                <a:ea typeface="微软雅黑" panose="020B0503020204020204" charset="-122"/>
              </a:rPr>
              <a:t>2020</a:t>
            </a:r>
            <a:r>
              <a:rPr lang="zh-CN" altLang="en-US" b="1" dirty="0" smtClean="0">
                <a:latin typeface="微软雅黑" panose="020B0503020204020204" charset="-122"/>
                <a:ea typeface="微软雅黑" panose="020B0503020204020204" charset="-122"/>
              </a:rPr>
              <a:t>年</a:t>
            </a:r>
            <a:r>
              <a:rPr lang="en-US" altLang="zh-CN" b="1" dirty="0" smtClean="0">
                <a:latin typeface="微软雅黑" panose="020B0503020204020204" charset="-122"/>
                <a:ea typeface="微软雅黑" panose="020B0503020204020204" charset="-122"/>
              </a:rPr>
              <a:t>5</a:t>
            </a:r>
            <a:r>
              <a:rPr lang="zh-CN" altLang="en-US" b="1" dirty="0" smtClean="0">
                <a:latin typeface="微软雅黑" panose="020B0503020204020204" charset="-122"/>
                <a:ea typeface="微软雅黑" panose="020B0503020204020204" charset="-122"/>
              </a:rPr>
              <a:t>月</a:t>
            </a:r>
            <a:r>
              <a:rPr lang="en-US" altLang="zh-CN" b="1" dirty="0" smtClean="0">
                <a:latin typeface="微软雅黑" panose="020B0503020204020204" charset="-122"/>
                <a:ea typeface="微软雅黑" panose="020B0503020204020204" charset="-122"/>
              </a:rPr>
              <a:t>20</a:t>
            </a:r>
            <a:r>
              <a:rPr lang="zh-CN" altLang="en-US" b="1" dirty="0" smtClean="0">
                <a:latin typeface="微软雅黑" panose="020B0503020204020204" charset="-122"/>
                <a:ea typeface="微软雅黑" panose="020B0503020204020204" charset="-122"/>
              </a:rPr>
              <a:t>日</a:t>
            </a:r>
            <a:endParaRPr lang="en-US" altLang="zh-CN" b="1"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1 "/>
          <p:cNvPicPr>
            <a:picLocks noChangeAspect="1"/>
          </p:cNvPicPr>
          <p:nvPr/>
        </p:nvPicPr>
        <p:blipFill>
          <a:blip r:embed="rId2" cstate="print"/>
          <a:srcRect t="69813" r="45771"/>
          <a:stretch>
            <a:fillRect/>
          </a:stretch>
        </p:blipFill>
        <p:spPr>
          <a:xfrm>
            <a:off x="615643" y="935984"/>
            <a:ext cx="423863" cy="200025"/>
          </a:xfrm>
          <a:prstGeom prst="rect">
            <a:avLst/>
          </a:prstGeom>
        </p:spPr>
      </p:pic>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1050587" y="1035996"/>
            <a:ext cx="7149830" cy="2977738"/>
          </a:xfrm>
          <a:prstGeom prst="rect">
            <a:avLst/>
          </a:prstGeom>
          <a:noFill/>
        </p:spPr>
        <p:txBody>
          <a:bodyPr wrap="square" lIns="68580" tIns="34290" rIns="68580" bIns="34290" rtlCol="0">
            <a:spAutoFit/>
          </a:bodyPr>
          <a:lstStyle/>
          <a:p>
            <a:pPr>
              <a:lnSpc>
                <a:spcPct val="150000"/>
              </a:lnSpc>
            </a:pPr>
            <a:r>
              <a:rPr lang="zh-CN" altLang="zh-CN" b="1" kern="100" dirty="0">
                <a:cs typeface="Times New Roman" panose="02020603050405020304"/>
              </a:rPr>
              <a:t>为贯彻落实党中央、国务院决策部署，进一步支持小微企业发展，财政部 国家税务总局发布《关于实施小微企业普惠性税收减免政策的通知》（</a:t>
            </a:r>
            <a:r>
              <a:rPr lang="zh-CN" altLang="zh-CN" b="1" kern="100" dirty="0">
                <a:solidFill>
                  <a:srgbClr val="FF0000"/>
                </a:solidFill>
                <a:cs typeface="Times New Roman" panose="02020603050405020304"/>
              </a:rPr>
              <a:t>财税〔</a:t>
            </a:r>
            <a:r>
              <a:rPr lang="en-US" altLang="zh-CN" b="1" kern="100" dirty="0">
                <a:solidFill>
                  <a:srgbClr val="FF0000"/>
                </a:solidFill>
                <a:cs typeface="Times New Roman" panose="02020603050405020304"/>
              </a:rPr>
              <a:t>2019</a:t>
            </a:r>
            <a:r>
              <a:rPr lang="zh-CN" altLang="zh-CN" b="1" kern="100" dirty="0">
                <a:solidFill>
                  <a:srgbClr val="FF0000"/>
                </a:solidFill>
                <a:ea typeface="仿宋_GB2312"/>
                <a:cs typeface="Times New Roman" panose="02020603050405020304"/>
              </a:rPr>
              <a:t>〕</a:t>
            </a:r>
            <a:r>
              <a:rPr lang="en-US" altLang="zh-CN" b="1" kern="100" dirty="0">
                <a:solidFill>
                  <a:srgbClr val="FF0000"/>
                </a:solidFill>
                <a:latin typeface="宋体" panose="02010600030101010101" pitchFamily="2" charset="-122"/>
                <a:cs typeface="Times New Roman" panose="02020603050405020304"/>
              </a:rPr>
              <a:t>13</a:t>
            </a:r>
            <a:r>
              <a:rPr lang="zh-CN" altLang="zh-CN" b="1" kern="100" dirty="0">
                <a:solidFill>
                  <a:srgbClr val="FF0000"/>
                </a:solidFill>
                <a:cs typeface="Times New Roman" panose="02020603050405020304"/>
              </a:rPr>
              <a:t>号</a:t>
            </a:r>
            <a:r>
              <a:rPr lang="zh-CN" altLang="zh-CN" b="1" kern="100" dirty="0">
                <a:cs typeface="Times New Roman" panose="02020603050405020304"/>
              </a:rPr>
              <a:t>），由省、自治区、直辖市人民政府根据本地区实际情况，以及宏观调控需要确定，对</a:t>
            </a:r>
            <a:r>
              <a:rPr lang="zh-CN" altLang="zh-CN" b="1" kern="100" dirty="0">
                <a:solidFill>
                  <a:srgbClr val="FF0000"/>
                </a:solidFill>
                <a:cs typeface="Times New Roman" panose="02020603050405020304"/>
              </a:rPr>
              <a:t>增值税小规模纳税人</a:t>
            </a:r>
            <a:r>
              <a:rPr lang="zh-CN" altLang="zh-CN" b="1" kern="100" dirty="0">
                <a:cs typeface="Times New Roman" panose="02020603050405020304"/>
              </a:rPr>
              <a:t>可以在</a:t>
            </a:r>
            <a:r>
              <a:rPr lang="en-US" altLang="zh-CN" b="1" kern="100" dirty="0">
                <a:cs typeface="Times New Roman" panose="02020603050405020304"/>
              </a:rPr>
              <a:t>50%</a:t>
            </a:r>
            <a:r>
              <a:rPr lang="zh-CN" altLang="zh-CN" b="1" kern="100" dirty="0">
                <a:cs typeface="Times New Roman" panose="02020603050405020304"/>
              </a:rPr>
              <a:t>的税额幅度内减征</a:t>
            </a:r>
            <a:r>
              <a:rPr lang="zh-CN" altLang="zh-CN" b="1" kern="100" dirty="0">
                <a:solidFill>
                  <a:srgbClr val="000099"/>
                </a:solidFill>
                <a:cs typeface="Times New Roman" panose="02020603050405020304"/>
              </a:rPr>
              <a:t>资源税、城市维护建设税、房产税、城镇土地使用税、印花税（不含证券交易印花税）、耕地占用税和教育费附加、地方教育附加。</a:t>
            </a:r>
            <a:endParaRPr lang="zh-CN" altLang="en-US" b="1" dirty="0">
              <a:solidFill>
                <a:srgbClr val="000099"/>
              </a:solidFill>
            </a:endParaRPr>
          </a:p>
        </p:txBody>
      </p:sp>
      <p:sp>
        <p:nvSpPr>
          <p:cNvPr id="8" name="流程图: 可选过程 7"/>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减税降费专题</a:t>
            </a:r>
            <a:endParaRPr lang="zh-CN" altLang="en-US" sz="27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1 "/>
          <p:cNvPicPr>
            <a:picLocks noChangeAspect="1"/>
          </p:cNvPicPr>
          <p:nvPr/>
        </p:nvPicPr>
        <p:blipFill>
          <a:blip r:embed="rId2" cstate="print"/>
          <a:srcRect t="69813" r="45771"/>
          <a:stretch>
            <a:fillRect/>
          </a:stretch>
        </p:blipFill>
        <p:spPr>
          <a:xfrm>
            <a:off x="615643" y="935984"/>
            <a:ext cx="423863" cy="200025"/>
          </a:xfrm>
          <a:prstGeom prst="rect">
            <a:avLst/>
          </a:prstGeom>
        </p:spPr>
      </p:pic>
      <p:sp>
        <p:nvSpPr>
          <p:cNvPr id="16" name="文本框 15"/>
          <p:cNvSpPr txBox="1"/>
          <p:nvPr/>
        </p:nvSpPr>
        <p:spPr>
          <a:xfrm>
            <a:off x="205264" y="171451"/>
            <a:ext cx="2261711" cy="345281"/>
          </a:xfrm>
          <a:prstGeom prst="rect">
            <a:avLst/>
          </a:prstGeom>
          <a:noFill/>
        </p:spPr>
        <p:txBody>
          <a:bodyPr wrap="square" lIns="68580" tIns="34290" rIns="68580" bIns="34290" rtlCol="0">
            <a:spAutoFit/>
          </a:bodyPr>
          <a:lstStyle/>
          <a:p>
            <a:endParaRPr lang="zh-CN" altLang="en-US"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1050587" y="1035996"/>
            <a:ext cx="7149830" cy="2562240"/>
          </a:xfrm>
          <a:prstGeom prst="rect">
            <a:avLst/>
          </a:prstGeom>
          <a:noFill/>
        </p:spPr>
        <p:txBody>
          <a:bodyPr wrap="square" lIns="68580" tIns="34290" rIns="68580" bIns="34290" rtlCol="0">
            <a:spAutoFit/>
          </a:bodyPr>
          <a:lstStyle/>
          <a:p>
            <a:pPr>
              <a:lnSpc>
                <a:spcPct val="150000"/>
              </a:lnSpc>
            </a:pPr>
            <a:r>
              <a:rPr lang="zh-CN" altLang="en-US" b="1" kern="100" dirty="0">
                <a:cs typeface="Times New Roman" panose="02020603050405020304"/>
              </a:rPr>
              <a:t>根据党中央、国务院和省委、省政府关于减税降费的决策部署，经省政府同意，</a:t>
            </a:r>
            <a:r>
              <a:rPr lang="zh-CN" altLang="en-US" b="1" kern="100" dirty="0">
                <a:solidFill>
                  <a:srgbClr val="FF0000"/>
                </a:solidFill>
                <a:cs typeface="Times New Roman" panose="02020603050405020304"/>
              </a:rPr>
              <a:t>安徽省财政厅</a:t>
            </a:r>
            <a:r>
              <a:rPr lang="zh-CN" altLang="en-US" b="1" kern="100" dirty="0">
                <a:cs typeface="Times New Roman" panose="02020603050405020304"/>
              </a:rPr>
              <a:t>国家税务总局</a:t>
            </a:r>
            <a:r>
              <a:rPr lang="zh-CN" altLang="en-US" b="1" kern="100" dirty="0">
                <a:solidFill>
                  <a:srgbClr val="FF0000"/>
                </a:solidFill>
                <a:cs typeface="Times New Roman" panose="02020603050405020304"/>
              </a:rPr>
              <a:t>安徽省税务局</a:t>
            </a:r>
            <a:r>
              <a:rPr lang="zh-CN" altLang="en-US" b="1" kern="100" dirty="0">
                <a:cs typeface="Times New Roman" panose="02020603050405020304"/>
              </a:rPr>
              <a:t>发布</a:t>
            </a:r>
            <a:r>
              <a:rPr lang="en-US" altLang="zh-CN" b="1" kern="100" dirty="0">
                <a:cs typeface="Times New Roman" panose="02020603050405020304"/>
              </a:rPr>
              <a:t>《</a:t>
            </a:r>
            <a:r>
              <a:rPr lang="zh-CN" altLang="en-US" b="1" kern="100" dirty="0">
                <a:cs typeface="Times New Roman" panose="02020603050405020304"/>
              </a:rPr>
              <a:t>关于我省小规模纳税人减按</a:t>
            </a:r>
            <a:r>
              <a:rPr lang="en-US" altLang="zh-CN" b="1" kern="100" dirty="0">
                <a:cs typeface="Times New Roman" panose="02020603050405020304"/>
              </a:rPr>
              <a:t>50%</a:t>
            </a:r>
            <a:r>
              <a:rPr lang="zh-CN" altLang="en-US" b="1" kern="100" dirty="0">
                <a:cs typeface="Times New Roman" panose="02020603050405020304"/>
              </a:rPr>
              <a:t>征收地方税及附加的通知</a:t>
            </a:r>
            <a:r>
              <a:rPr lang="en-US" altLang="zh-CN" b="1" kern="100" dirty="0">
                <a:cs typeface="Times New Roman" panose="02020603050405020304"/>
              </a:rPr>
              <a:t>》</a:t>
            </a:r>
            <a:r>
              <a:rPr lang="zh-CN" altLang="en-US" b="1" kern="100" dirty="0">
                <a:cs typeface="Times New Roman" panose="02020603050405020304"/>
              </a:rPr>
              <a:t>（</a:t>
            </a:r>
            <a:r>
              <a:rPr lang="zh-CN" altLang="en-US" b="1" kern="100" dirty="0">
                <a:solidFill>
                  <a:srgbClr val="FF0000"/>
                </a:solidFill>
                <a:cs typeface="Times New Roman" panose="02020603050405020304"/>
              </a:rPr>
              <a:t>财税法</a:t>
            </a:r>
            <a:r>
              <a:rPr lang="en-US" altLang="zh-CN" b="1" kern="100" dirty="0">
                <a:solidFill>
                  <a:srgbClr val="FF0000"/>
                </a:solidFill>
                <a:cs typeface="Times New Roman" panose="02020603050405020304"/>
              </a:rPr>
              <a:t>〔2019〕119</a:t>
            </a:r>
            <a:r>
              <a:rPr lang="zh-CN" altLang="en-US" b="1" kern="100" dirty="0">
                <a:solidFill>
                  <a:srgbClr val="FF0000"/>
                </a:solidFill>
                <a:cs typeface="Times New Roman" panose="02020603050405020304"/>
              </a:rPr>
              <a:t>号）</a:t>
            </a:r>
            <a:r>
              <a:rPr lang="zh-CN" altLang="en-US" b="1" kern="100" dirty="0">
                <a:cs typeface="Times New Roman" panose="02020603050405020304"/>
              </a:rPr>
              <a:t>，</a:t>
            </a:r>
            <a:r>
              <a:rPr lang="zh-CN" altLang="en-US" b="1" kern="100" dirty="0">
                <a:solidFill>
                  <a:srgbClr val="FF0000"/>
                </a:solidFill>
                <a:cs typeface="Times New Roman" panose="02020603050405020304"/>
              </a:rPr>
              <a:t>增值税小规模纳税人</a:t>
            </a:r>
            <a:r>
              <a:rPr lang="zh-CN" altLang="en-US" b="1" kern="100" dirty="0">
                <a:solidFill>
                  <a:srgbClr val="000099"/>
                </a:solidFill>
                <a:cs typeface="Times New Roman" panose="02020603050405020304"/>
              </a:rPr>
              <a:t>减按</a:t>
            </a:r>
            <a:r>
              <a:rPr lang="en-US" altLang="zh-CN" b="1" kern="100" dirty="0">
                <a:solidFill>
                  <a:srgbClr val="000099"/>
                </a:solidFill>
                <a:cs typeface="Times New Roman" panose="02020603050405020304"/>
              </a:rPr>
              <a:t>50%</a:t>
            </a:r>
            <a:r>
              <a:rPr lang="zh-CN" altLang="en-US" b="1" kern="100" dirty="0">
                <a:cs typeface="Times New Roman" panose="02020603050405020304"/>
              </a:rPr>
              <a:t>征收资源税、城市维护建设税、房产税、城镇土地使用税、印花税、耕地占用税和教育费附加、地方教育附加。</a:t>
            </a:r>
            <a:endParaRPr lang="zh-CN" altLang="en-US" b="1" dirty="0"/>
          </a:p>
        </p:txBody>
      </p:sp>
      <p:sp>
        <p:nvSpPr>
          <p:cNvPr id="8" name="流程图: 可选过程 7"/>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减税降费专题</a:t>
            </a:r>
            <a:endParaRPr lang="zh-CN" altLang="en-US" sz="27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5264" y="171450"/>
            <a:ext cx="3479087" cy="346249"/>
          </a:xfrm>
          <a:prstGeom prst="rect">
            <a:avLst/>
          </a:prstGeom>
          <a:noFill/>
        </p:spPr>
        <p:txBody>
          <a:bodyPr wrap="square" lIns="68580" tIns="34290" rIns="68580" bIns="34290" rtlCol="0">
            <a:spAutoFit/>
          </a:bodyPr>
          <a:lstStyle/>
          <a:p>
            <a:r>
              <a:rPr lang="zh-CN" altLang="en-US" b="1" dirty="0" smtClean="0">
                <a:solidFill>
                  <a:schemeClr val="tx1">
                    <a:lumMod val="65000"/>
                    <a:lumOff val="35000"/>
                  </a:schemeClr>
                </a:solidFill>
                <a:latin typeface="微软雅黑" panose="020B0503020204020204" charset="-122"/>
                <a:ea typeface="微软雅黑" panose="020B0503020204020204" charset="-122"/>
                <a:sym typeface="+mn-ea"/>
              </a:rPr>
              <a:t>执行对象、优惠税种、减征幅度</a:t>
            </a:r>
            <a:endParaRPr lang="zh-CN" altLang="en-US"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4" name="MH_Other_1"/>
          <p:cNvSpPr/>
          <p:nvPr/>
        </p:nvSpPr>
        <p:spPr>
          <a:xfrm>
            <a:off x="3087113" y="1022235"/>
            <a:ext cx="1052513" cy="95926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69F26"/>
          </a:solidFill>
          <a:ln w="12700" cap="flat" cmpd="sng" algn="ctr">
            <a:noFill/>
            <a:prstDash val="solid"/>
            <a:miter lim="800000"/>
          </a:ln>
          <a:effectLst/>
        </p:spPr>
        <p:txBody>
          <a:bodyPr lIns="204240" tIns="234758" rIns="204240" bIns="234758" spcCol="953" anchor="ctr">
            <a:normAutofit fontScale="77500" lnSpcReduction="20000"/>
          </a:bodyPr>
          <a:lstStyle/>
          <a:p>
            <a:pPr algn="ctr" defTabSz="1200150">
              <a:lnSpc>
                <a:spcPct val="90000"/>
              </a:lnSpc>
              <a:spcAft>
                <a:spcPct val="35000"/>
              </a:spcAft>
              <a:defRPr/>
            </a:pPr>
            <a:r>
              <a:rPr lang="zh-CN" altLang="en-US" sz="2700" b="1" kern="0" dirty="0">
                <a:latin typeface="Times New Roman" panose="02020603050405020304"/>
                <a:ea typeface="幼圆" panose="02010509060101010101" charset="-122"/>
              </a:rPr>
              <a:t>资源税</a:t>
            </a:r>
          </a:p>
        </p:txBody>
      </p:sp>
      <p:sp>
        <p:nvSpPr>
          <p:cNvPr id="55" name="MH_Other_2"/>
          <p:cNvSpPr/>
          <p:nvPr/>
        </p:nvSpPr>
        <p:spPr>
          <a:xfrm>
            <a:off x="5533918" y="1888802"/>
            <a:ext cx="1105210" cy="1029496"/>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69F26"/>
          </a:solidFill>
          <a:ln w="12700" cap="flat" cmpd="sng" algn="ctr">
            <a:noFill/>
            <a:prstDash val="solid"/>
            <a:miter lim="800000"/>
          </a:ln>
          <a:effectLst/>
        </p:spPr>
        <p:txBody>
          <a:bodyPr lIns="204240" tIns="234758" rIns="204240" bIns="234758" spcCol="953" anchor="ctr">
            <a:normAutofit fontScale="62500" lnSpcReduction="20000"/>
          </a:bodyPr>
          <a:lstStyle/>
          <a:p>
            <a:pPr algn="ctr" defTabSz="1200150">
              <a:lnSpc>
                <a:spcPct val="90000"/>
              </a:lnSpc>
              <a:spcAft>
                <a:spcPct val="35000"/>
              </a:spcAft>
              <a:defRPr/>
            </a:pPr>
            <a:r>
              <a:rPr lang="zh-CN" altLang="en-US" sz="2700" b="1" kern="0" dirty="0">
                <a:latin typeface="Times New Roman" panose="02020603050405020304"/>
                <a:ea typeface="幼圆" panose="02010509060101010101" charset="-122"/>
                <a:sym typeface="+mn-ea"/>
              </a:rPr>
              <a:t>城镇土地使用税</a:t>
            </a:r>
          </a:p>
        </p:txBody>
      </p:sp>
      <p:sp>
        <p:nvSpPr>
          <p:cNvPr id="56" name="MH_Other_3"/>
          <p:cNvSpPr/>
          <p:nvPr/>
        </p:nvSpPr>
        <p:spPr>
          <a:xfrm>
            <a:off x="2261518" y="3420245"/>
            <a:ext cx="1026350" cy="1037455"/>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469F26"/>
          </a:solidFill>
          <a:ln w="12700" cap="flat" cmpd="sng" algn="ctr">
            <a:noFill/>
            <a:prstDash val="solid"/>
            <a:miter lim="800000"/>
          </a:ln>
          <a:effectLst/>
        </p:spPr>
        <p:txBody>
          <a:bodyPr lIns="204240" tIns="234758" rIns="204240" bIns="234758" spcCol="953" anchor="ctr">
            <a:normAutofit fontScale="85000" lnSpcReduction="10000"/>
          </a:bodyPr>
          <a:lstStyle/>
          <a:p>
            <a:pPr algn="ctr" defTabSz="1200150">
              <a:lnSpc>
                <a:spcPct val="90000"/>
              </a:lnSpc>
              <a:spcAft>
                <a:spcPct val="35000"/>
              </a:spcAft>
              <a:defRPr/>
            </a:pPr>
            <a:r>
              <a:rPr lang="zh-CN" altLang="en-US" sz="2700" b="1" kern="0" dirty="0">
                <a:latin typeface="Times New Roman" panose="02020603050405020304"/>
                <a:ea typeface="幼圆" panose="02010509060101010101" charset="-122"/>
                <a:sym typeface="+mn-ea"/>
              </a:rPr>
              <a:t>印花税</a:t>
            </a:r>
          </a:p>
        </p:txBody>
      </p:sp>
      <p:sp>
        <p:nvSpPr>
          <p:cNvPr id="3078" name="MH_Other_4"/>
          <p:cNvSpPr>
            <a:spLocks noEditPoints="1"/>
          </p:cNvSpPr>
          <p:nvPr/>
        </p:nvSpPr>
        <p:spPr>
          <a:xfrm>
            <a:off x="3798570" y="3185160"/>
            <a:ext cx="277654" cy="2762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54" y="52"/>
                </a:moveTo>
                <a:cubicBezTo>
                  <a:pt x="57" y="52"/>
                  <a:pt x="60" y="49"/>
                  <a:pt x="60" y="46"/>
                </a:cubicBezTo>
                <a:cubicBezTo>
                  <a:pt x="60" y="43"/>
                  <a:pt x="57" y="40"/>
                  <a:pt x="54" y="40"/>
                </a:cubicBezTo>
                <a:cubicBezTo>
                  <a:pt x="51" y="40"/>
                  <a:pt x="48" y="43"/>
                  <a:pt x="48" y="46"/>
                </a:cubicBezTo>
                <a:cubicBezTo>
                  <a:pt x="48" y="49"/>
                  <a:pt x="51" y="52"/>
                  <a:pt x="54" y="52"/>
                </a:cubicBezTo>
                <a:close/>
                <a:moveTo>
                  <a:pt x="78" y="52"/>
                </a:moveTo>
                <a:cubicBezTo>
                  <a:pt x="81" y="52"/>
                  <a:pt x="84" y="49"/>
                  <a:pt x="84" y="46"/>
                </a:cubicBezTo>
                <a:cubicBezTo>
                  <a:pt x="84" y="43"/>
                  <a:pt x="81" y="40"/>
                  <a:pt x="78" y="40"/>
                </a:cubicBezTo>
                <a:cubicBezTo>
                  <a:pt x="75" y="40"/>
                  <a:pt x="72" y="43"/>
                  <a:pt x="72" y="46"/>
                </a:cubicBezTo>
                <a:cubicBezTo>
                  <a:pt x="72" y="49"/>
                  <a:pt x="75" y="52"/>
                  <a:pt x="78" y="52"/>
                </a:cubicBezTo>
                <a:close/>
                <a:moveTo>
                  <a:pt x="42" y="90"/>
                </a:moveTo>
                <a:cubicBezTo>
                  <a:pt x="46" y="91"/>
                  <a:pt x="49" y="91"/>
                  <a:pt x="52" y="91"/>
                </a:cubicBezTo>
                <a:cubicBezTo>
                  <a:pt x="81" y="91"/>
                  <a:pt x="104" y="71"/>
                  <a:pt x="104" y="45"/>
                </a:cubicBezTo>
                <a:cubicBezTo>
                  <a:pt x="104" y="20"/>
                  <a:pt x="81" y="0"/>
                  <a:pt x="52" y="0"/>
                </a:cubicBezTo>
                <a:cubicBezTo>
                  <a:pt x="23" y="0"/>
                  <a:pt x="0" y="20"/>
                  <a:pt x="0" y="45"/>
                </a:cubicBezTo>
                <a:cubicBezTo>
                  <a:pt x="0" y="60"/>
                  <a:pt x="8" y="73"/>
                  <a:pt x="20" y="81"/>
                </a:cubicBezTo>
                <a:cubicBezTo>
                  <a:pt x="20" y="104"/>
                  <a:pt x="20" y="104"/>
                  <a:pt x="20" y="104"/>
                </a:cubicBezTo>
                <a:lnTo>
                  <a:pt x="42" y="90"/>
                </a:lnTo>
                <a:close/>
                <a:moveTo>
                  <a:pt x="8" y="46"/>
                </a:moveTo>
                <a:cubicBezTo>
                  <a:pt x="8" y="25"/>
                  <a:pt x="28" y="8"/>
                  <a:pt x="52" y="8"/>
                </a:cubicBezTo>
                <a:cubicBezTo>
                  <a:pt x="76" y="8"/>
                  <a:pt x="96" y="25"/>
                  <a:pt x="96" y="46"/>
                </a:cubicBezTo>
                <a:cubicBezTo>
                  <a:pt x="96" y="67"/>
                  <a:pt x="76" y="84"/>
                  <a:pt x="52" y="84"/>
                </a:cubicBezTo>
                <a:cubicBezTo>
                  <a:pt x="48" y="84"/>
                  <a:pt x="45" y="84"/>
                  <a:pt x="42" y="83"/>
                </a:cubicBezTo>
                <a:cubicBezTo>
                  <a:pt x="34" y="88"/>
                  <a:pt x="34" y="88"/>
                  <a:pt x="34" y="88"/>
                </a:cubicBezTo>
                <a:cubicBezTo>
                  <a:pt x="34" y="88"/>
                  <a:pt x="34" y="88"/>
                  <a:pt x="34" y="88"/>
                </a:cubicBezTo>
                <a:cubicBezTo>
                  <a:pt x="28" y="92"/>
                  <a:pt x="28" y="92"/>
                  <a:pt x="28" y="92"/>
                </a:cubicBezTo>
                <a:cubicBezTo>
                  <a:pt x="28" y="86"/>
                  <a:pt x="28" y="86"/>
                  <a:pt x="28" y="86"/>
                </a:cubicBezTo>
                <a:cubicBezTo>
                  <a:pt x="28" y="78"/>
                  <a:pt x="28" y="78"/>
                  <a:pt x="28" y="78"/>
                </a:cubicBezTo>
                <a:cubicBezTo>
                  <a:pt x="16" y="71"/>
                  <a:pt x="8" y="59"/>
                  <a:pt x="8" y="46"/>
                </a:cubicBezTo>
                <a:close/>
                <a:moveTo>
                  <a:pt x="36" y="46"/>
                </a:moveTo>
                <a:cubicBezTo>
                  <a:pt x="36" y="43"/>
                  <a:pt x="33" y="40"/>
                  <a:pt x="30" y="40"/>
                </a:cubicBezTo>
                <a:cubicBezTo>
                  <a:pt x="27" y="40"/>
                  <a:pt x="24" y="43"/>
                  <a:pt x="24" y="46"/>
                </a:cubicBezTo>
                <a:cubicBezTo>
                  <a:pt x="24" y="49"/>
                  <a:pt x="27" y="52"/>
                  <a:pt x="30" y="52"/>
                </a:cubicBezTo>
                <a:cubicBezTo>
                  <a:pt x="33" y="52"/>
                  <a:pt x="36" y="49"/>
                  <a:pt x="36" y="46"/>
                </a:cubicBezTo>
                <a:close/>
                <a:moveTo>
                  <a:pt x="112" y="37"/>
                </a:moveTo>
                <a:cubicBezTo>
                  <a:pt x="112" y="38"/>
                  <a:pt x="112" y="39"/>
                  <a:pt x="112" y="40"/>
                </a:cubicBezTo>
                <a:cubicBezTo>
                  <a:pt x="112" y="43"/>
                  <a:pt x="112" y="45"/>
                  <a:pt x="111" y="47"/>
                </a:cubicBezTo>
                <a:cubicBezTo>
                  <a:pt x="117" y="54"/>
                  <a:pt x="120" y="62"/>
                  <a:pt x="120" y="70"/>
                </a:cubicBezTo>
                <a:cubicBezTo>
                  <a:pt x="120" y="83"/>
                  <a:pt x="112" y="95"/>
                  <a:pt x="100" y="102"/>
                </a:cubicBezTo>
                <a:cubicBezTo>
                  <a:pt x="100" y="110"/>
                  <a:pt x="100" y="110"/>
                  <a:pt x="100" y="110"/>
                </a:cubicBezTo>
                <a:cubicBezTo>
                  <a:pt x="100" y="116"/>
                  <a:pt x="100" y="116"/>
                  <a:pt x="100" y="116"/>
                </a:cubicBezTo>
                <a:cubicBezTo>
                  <a:pt x="94" y="112"/>
                  <a:pt x="94" y="112"/>
                  <a:pt x="94" y="112"/>
                </a:cubicBezTo>
                <a:cubicBezTo>
                  <a:pt x="94" y="112"/>
                  <a:pt x="94" y="112"/>
                  <a:pt x="94" y="112"/>
                </a:cubicBezTo>
                <a:cubicBezTo>
                  <a:pt x="86" y="107"/>
                  <a:pt x="86" y="107"/>
                  <a:pt x="86" y="107"/>
                </a:cubicBezTo>
                <a:cubicBezTo>
                  <a:pt x="83" y="108"/>
                  <a:pt x="80" y="108"/>
                  <a:pt x="76" y="108"/>
                </a:cubicBezTo>
                <a:cubicBezTo>
                  <a:pt x="66" y="108"/>
                  <a:pt x="56" y="105"/>
                  <a:pt x="49" y="100"/>
                </a:cubicBezTo>
                <a:cubicBezTo>
                  <a:pt x="46" y="100"/>
                  <a:pt x="44" y="100"/>
                  <a:pt x="42" y="100"/>
                </a:cubicBezTo>
                <a:cubicBezTo>
                  <a:pt x="40" y="100"/>
                  <a:pt x="39" y="100"/>
                  <a:pt x="37" y="100"/>
                </a:cubicBezTo>
                <a:cubicBezTo>
                  <a:pt x="47" y="109"/>
                  <a:pt x="61" y="115"/>
                  <a:pt x="76" y="115"/>
                </a:cubicBezTo>
                <a:cubicBezTo>
                  <a:pt x="79" y="115"/>
                  <a:pt x="82" y="115"/>
                  <a:pt x="86" y="114"/>
                </a:cubicBezTo>
                <a:cubicBezTo>
                  <a:pt x="108" y="128"/>
                  <a:pt x="108" y="128"/>
                  <a:pt x="108" y="128"/>
                </a:cubicBezTo>
                <a:cubicBezTo>
                  <a:pt x="108" y="105"/>
                  <a:pt x="108" y="105"/>
                  <a:pt x="108" y="105"/>
                </a:cubicBezTo>
                <a:cubicBezTo>
                  <a:pt x="120" y="97"/>
                  <a:pt x="128" y="84"/>
                  <a:pt x="128" y="69"/>
                </a:cubicBezTo>
                <a:cubicBezTo>
                  <a:pt x="128" y="57"/>
                  <a:pt x="122" y="45"/>
                  <a:pt x="112" y="37"/>
                </a:cubicBezTo>
                <a:close/>
              </a:path>
            </a:pathLst>
          </a:custGeom>
          <a:solidFill>
            <a:srgbClr val="FFFFFF">
              <a:alpha val="100000"/>
            </a:srgbClr>
          </a:solidFill>
          <a:ln w="9525">
            <a:noFill/>
          </a:ln>
        </p:spPr>
        <p:txBody>
          <a:bodyPr lIns="68580" tIns="34290" rIns="68580" bIns="34290"/>
          <a:lstStyle/>
          <a:p>
            <a:endParaRPr lang="zh-CN" altLang="en-US">
              <a:solidFill>
                <a:schemeClr val="tx1"/>
              </a:solidFill>
            </a:endParaRPr>
          </a:p>
        </p:txBody>
      </p:sp>
      <p:sp>
        <p:nvSpPr>
          <p:cNvPr id="3079" name="MH_Other_5"/>
          <p:cNvSpPr>
            <a:spLocks noEditPoints="1"/>
          </p:cNvSpPr>
          <p:nvPr/>
        </p:nvSpPr>
        <p:spPr>
          <a:xfrm>
            <a:off x="5046345" y="2445544"/>
            <a:ext cx="276225" cy="277654"/>
          </a:xfrm>
          <a:custGeom>
            <a:avLst/>
            <a:gdLst/>
            <a:ahLst/>
            <a:cxnLst>
              <a:cxn ang="0">
                <a:pos x="2147483646" y="0"/>
              </a:cxn>
              <a:cxn ang="0">
                <a:pos x="2147483646" y="2147483646"/>
              </a:cxn>
              <a:cxn ang="0">
                <a:pos x="2147483646" y="2147483646"/>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112" y="0"/>
                </a:moveTo>
                <a:cubicBezTo>
                  <a:pt x="112" y="0"/>
                  <a:pt x="89" y="6"/>
                  <a:pt x="68" y="12"/>
                </a:cubicBezTo>
                <a:cubicBezTo>
                  <a:pt x="65" y="12"/>
                  <a:pt x="63" y="12"/>
                  <a:pt x="60" y="12"/>
                </a:cubicBezTo>
                <a:cubicBezTo>
                  <a:pt x="40" y="7"/>
                  <a:pt x="16" y="0"/>
                  <a:pt x="16" y="0"/>
                </a:cubicBezTo>
                <a:cubicBezTo>
                  <a:pt x="7" y="0"/>
                  <a:pt x="0" y="7"/>
                  <a:pt x="0" y="16"/>
                </a:cubicBezTo>
                <a:cubicBezTo>
                  <a:pt x="0" y="100"/>
                  <a:pt x="0" y="100"/>
                  <a:pt x="0" y="100"/>
                </a:cubicBezTo>
                <a:cubicBezTo>
                  <a:pt x="0" y="109"/>
                  <a:pt x="8" y="113"/>
                  <a:pt x="16" y="116"/>
                </a:cubicBezTo>
                <a:cubicBezTo>
                  <a:pt x="16" y="116"/>
                  <a:pt x="38" y="122"/>
                  <a:pt x="60" y="128"/>
                </a:cubicBezTo>
                <a:cubicBezTo>
                  <a:pt x="63" y="128"/>
                  <a:pt x="65" y="128"/>
                  <a:pt x="68" y="128"/>
                </a:cubicBezTo>
                <a:cubicBezTo>
                  <a:pt x="90" y="122"/>
                  <a:pt x="112" y="116"/>
                  <a:pt x="112" y="116"/>
                </a:cubicBezTo>
                <a:cubicBezTo>
                  <a:pt x="120" y="114"/>
                  <a:pt x="128" y="109"/>
                  <a:pt x="128" y="100"/>
                </a:cubicBezTo>
                <a:cubicBezTo>
                  <a:pt x="128" y="16"/>
                  <a:pt x="128" y="16"/>
                  <a:pt x="128" y="16"/>
                </a:cubicBezTo>
                <a:cubicBezTo>
                  <a:pt x="128" y="7"/>
                  <a:pt x="121" y="0"/>
                  <a:pt x="112" y="0"/>
                </a:cubicBezTo>
                <a:close/>
                <a:moveTo>
                  <a:pt x="60" y="120"/>
                </a:moveTo>
                <a:cubicBezTo>
                  <a:pt x="38" y="114"/>
                  <a:pt x="16" y="108"/>
                  <a:pt x="16" y="108"/>
                </a:cubicBezTo>
                <a:cubicBezTo>
                  <a:pt x="11" y="107"/>
                  <a:pt x="8" y="104"/>
                  <a:pt x="8" y="100"/>
                </a:cubicBezTo>
                <a:cubicBezTo>
                  <a:pt x="8" y="16"/>
                  <a:pt x="8" y="16"/>
                  <a:pt x="8" y="16"/>
                </a:cubicBezTo>
                <a:cubicBezTo>
                  <a:pt x="8" y="12"/>
                  <a:pt x="12" y="8"/>
                  <a:pt x="16" y="8"/>
                </a:cubicBezTo>
                <a:cubicBezTo>
                  <a:pt x="60" y="20"/>
                  <a:pt x="60" y="20"/>
                  <a:pt x="60" y="20"/>
                </a:cubicBezTo>
                <a:lnTo>
                  <a:pt x="60" y="120"/>
                </a:lnTo>
                <a:close/>
                <a:moveTo>
                  <a:pt x="120" y="100"/>
                </a:moveTo>
                <a:cubicBezTo>
                  <a:pt x="120" y="104"/>
                  <a:pt x="116" y="107"/>
                  <a:pt x="112" y="108"/>
                </a:cubicBezTo>
                <a:cubicBezTo>
                  <a:pt x="112" y="108"/>
                  <a:pt x="90" y="114"/>
                  <a:pt x="68" y="120"/>
                </a:cubicBezTo>
                <a:cubicBezTo>
                  <a:pt x="68" y="20"/>
                  <a:pt x="68" y="20"/>
                  <a:pt x="68" y="20"/>
                </a:cubicBezTo>
                <a:cubicBezTo>
                  <a:pt x="112" y="8"/>
                  <a:pt x="112" y="8"/>
                  <a:pt x="112" y="8"/>
                </a:cubicBezTo>
                <a:cubicBezTo>
                  <a:pt x="116" y="8"/>
                  <a:pt x="120" y="12"/>
                  <a:pt x="120" y="16"/>
                </a:cubicBezTo>
                <a:lnTo>
                  <a:pt x="120" y="100"/>
                </a:lnTo>
                <a:close/>
              </a:path>
            </a:pathLst>
          </a:custGeom>
          <a:solidFill>
            <a:srgbClr val="FFFFFF">
              <a:alpha val="100000"/>
            </a:srgbClr>
          </a:solidFill>
          <a:ln w="9525">
            <a:noFill/>
          </a:ln>
        </p:spPr>
        <p:txBody>
          <a:bodyPr lIns="68580" tIns="34290" rIns="68580" bIns="34290"/>
          <a:lstStyle/>
          <a:p>
            <a:endParaRPr lang="zh-CN" altLang="en-US">
              <a:solidFill>
                <a:schemeClr val="tx1"/>
              </a:solidFill>
            </a:endParaRPr>
          </a:p>
        </p:txBody>
      </p:sp>
      <p:sp>
        <p:nvSpPr>
          <p:cNvPr id="3080" name="MH_Other_6"/>
          <p:cNvSpPr>
            <a:spLocks noEditPoints="1"/>
          </p:cNvSpPr>
          <p:nvPr/>
        </p:nvSpPr>
        <p:spPr>
          <a:xfrm>
            <a:off x="3798570" y="1689735"/>
            <a:ext cx="277654" cy="276225"/>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 ang="0">
                <a:pos x="2147483646" y="0"/>
              </a:cxn>
              <a:cxn ang="0">
                <a:pos x="0" y="2147483646"/>
              </a:cxn>
              <a:cxn ang="0">
                <a:pos x="0" y="2147483646"/>
              </a:cxn>
              <a:cxn ang="0">
                <a:pos x="2147483646" y="2147483646"/>
              </a:cxn>
              <a:cxn ang="0">
                <a:pos x="2147483646" y="2147483646"/>
              </a:cxn>
              <a:cxn ang="0">
                <a:pos x="2147483646" y="2147483646"/>
              </a:cxn>
              <a:cxn ang="0">
                <a:pos x="2147483646" y="2147483646"/>
              </a:cxn>
              <a:cxn ang="0">
                <a:pos x="2147483646" y="0"/>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rect l="0" t="0" r="0" b="0"/>
            <a:pathLst>
              <a:path w="128" h="128">
                <a:moveTo>
                  <a:pt x="96" y="56"/>
                </a:moveTo>
                <a:cubicBezTo>
                  <a:pt x="32" y="56"/>
                  <a:pt x="32" y="56"/>
                  <a:pt x="32" y="56"/>
                </a:cubicBezTo>
                <a:cubicBezTo>
                  <a:pt x="30" y="56"/>
                  <a:pt x="28" y="58"/>
                  <a:pt x="28" y="60"/>
                </a:cubicBezTo>
                <a:cubicBezTo>
                  <a:pt x="28" y="62"/>
                  <a:pt x="30" y="64"/>
                  <a:pt x="32" y="64"/>
                </a:cubicBezTo>
                <a:cubicBezTo>
                  <a:pt x="96" y="64"/>
                  <a:pt x="96" y="64"/>
                  <a:pt x="96" y="64"/>
                </a:cubicBezTo>
                <a:cubicBezTo>
                  <a:pt x="98" y="64"/>
                  <a:pt x="100" y="62"/>
                  <a:pt x="100" y="60"/>
                </a:cubicBezTo>
                <a:cubicBezTo>
                  <a:pt x="100" y="58"/>
                  <a:pt x="98" y="56"/>
                  <a:pt x="96" y="56"/>
                </a:cubicBezTo>
                <a:close/>
                <a:moveTo>
                  <a:pt x="96" y="80"/>
                </a:moveTo>
                <a:cubicBezTo>
                  <a:pt x="32" y="80"/>
                  <a:pt x="32" y="80"/>
                  <a:pt x="32" y="80"/>
                </a:cubicBezTo>
                <a:cubicBezTo>
                  <a:pt x="30" y="80"/>
                  <a:pt x="28" y="82"/>
                  <a:pt x="28" y="84"/>
                </a:cubicBezTo>
                <a:cubicBezTo>
                  <a:pt x="28" y="86"/>
                  <a:pt x="30" y="88"/>
                  <a:pt x="32" y="88"/>
                </a:cubicBezTo>
                <a:cubicBezTo>
                  <a:pt x="96" y="88"/>
                  <a:pt x="96" y="88"/>
                  <a:pt x="96" y="88"/>
                </a:cubicBezTo>
                <a:cubicBezTo>
                  <a:pt x="98" y="88"/>
                  <a:pt x="100" y="86"/>
                  <a:pt x="100" y="84"/>
                </a:cubicBezTo>
                <a:cubicBezTo>
                  <a:pt x="100" y="82"/>
                  <a:pt x="98" y="80"/>
                  <a:pt x="96" y="80"/>
                </a:cubicBezTo>
                <a:close/>
                <a:moveTo>
                  <a:pt x="96" y="32"/>
                </a:moveTo>
                <a:cubicBezTo>
                  <a:pt x="32" y="32"/>
                  <a:pt x="32" y="32"/>
                  <a:pt x="32" y="32"/>
                </a:cubicBezTo>
                <a:cubicBezTo>
                  <a:pt x="30" y="32"/>
                  <a:pt x="28" y="34"/>
                  <a:pt x="28" y="36"/>
                </a:cubicBezTo>
                <a:cubicBezTo>
                  <a:pt x="28" y="38"/>
                  <a:pt x="30" y="40"/>
                  <a:pt x="32" y="40"/>
                </a:cubicBezTo>
                <a:cubicBezTo>
                  <a:pt x="96" y="40"/>
                  <a:pt x="96" y="40"/>
                  <a:pt x="96" y="40"/>
                </a:cubicBezTo>
                <a:cubicBezTo>
                  <a:pt x="98" y="40"/>
                  <a:pt x="100" y="38"/>
                  <a:pt x="100" y="36"/>
                </a:cubicBezTo>
                <a:cubicBezTo>
                  <a:pt x="100" y="34"/>
                  <a:pt x="98" y="32"/>
                  <a:pt x="96" y="32"/>
                </a:cubicBezTo>
                <a:close/>
                <a:moveTo>
                  <a:pt x="112" y="0"/>
                </a:moveTo>
                <a:cubicBezTo>
                  <a:pt x="16" y="0"/>
                  <a:pt x="16" y="0"/>
                  <a:pt x="16" y="0"/>
                </a:cubicBezTo>
                <a:cubicBezTo>
                  <a:pt x="7" y="0"/>
                  <a:pt x="0" y="8"/>
                  <a:pt x="0" y="17"/>
                </a:cubicBezTo>
                <a:cubicBezTo>
                  <a:pt x="0" y="112"/>
                  <a:pt x="0" y="112"/>
                  <a:pt x="0" y="112"/>
                </a:cubicBezTo>
                <a:cubicBezTo>
                  <a:pt x="0" y="121"/>
                  <a:pt x="7" y="128"/>
                  <a:pt x="16" y="128"/>
                </a:cubicBezTo>
                <a:cubicBezTo>
                  <a:pt x="111" y="128"/>
                  <a:pt x="111" y="128"/>
                  <a:pt x="111" y="128"/>
                </a:cubicBezTo>
                <a:cubicBezTo>
                  <a:pt x="120" y="128"/>
                  <a:pt x="128" y="121"/>
                  <a:pt x="128" y="112"/>
                </a:cubicBezTo>
                <a:cubicBezTo>
                  <a:pt x="128" y="16"/>
                  <a:pt x="128" y="16"/>
                  <a:pt x="128" y="16"/>
                </a:cubicBezTo>
                <a:cubicBezTo>
                  <a:pt x="128" y="7"/>
                  <a:pt x="121" y="0"/>
                  <a:pt x="112" y="0"/>
                </a:cubicBezTo>
                <a:close/>
                <a:moveTo>
                  <a:pt x="120" y="112"/>
                </a:moveTo>
                <a:cubicBezTo>
                  <a:pt x="120" y="116"/>
                  <a:pt x="116" y="120"/>
                  <a:pt x="111" y="120"/>
                </a:cubicBezTo>
                <a:cubicBezTo>
                  <a:pt x="16" y="120"/>
                  <a:pt x="16" y="120"/>
                  <a:pt x="16" y="120"/>
                </a:cubicBezTo>
                <a:cubicBezTo>
                  <a:pt x="12" y="120"/>
                  <a:pt x="8" y="116"/>
                  <a:pt x="8" y="112"/>
                </a:cubicBezTo>
                <a:cubicBezTo>
                  <a:pt x="8" y="17"/>
                  <a:pt x="8" y="17"/>
                  <a:pt x="8" y="17"/>
                </a:cubicBezTo>
                <a:cubicBezTo>
                  <a:pt x="8" y="12"/>
                  <a:pt x="12" y="8"/>
                  <a:pt x="16" y="8"/>
                </a:cubicBezTo>
                <a:cubicBezTo>
                  <a:pt x="112" y="8"/>
                  <a:pt x="112" y="8"/>
                  <a:pt x="112" y="8"/>
                </a:cubicBezTo>
                <a:cubicBezTo>
                  <a:pt x="116" y="8"/>
                  <a:pt x="120" y="12"/>
                  <a:pt x="120" y="16"/>
                </a:cubicBezTo>
                <a:lnTo>
                  <a:pt x="120" y="112"/>
                </a:lnTo>
                <a:close/>
              </a:path>
            </a:pathLst>
          </a:custGeom>
          <a:solidFill>
            <a:srgbClr val="FFFFFF">
              <a:alpha val="100000"/>
            </a:srgbClr>
          </a:solidFill>
          <a:ln w="9525">
            <a:noFill/>
          </a:ln>
        </p:spPr>
        <p:txBody>
          <a:bodyPr lIns="68580" tIns="34290" rIns="68580" bIns="34290"/>
          <a:lstStyle/>
          <a:p>
            <a:endParaRPr lang="zh-CN" altLang="en-US">
              <a:solidFill>
                <a:schemeClr val="tx1"/>
              </a:solidFill>
            </a:endParaRPr>
          </a:p>
        </p:txBody>
      </p:sp>
      <p:sp>
        <p:nvSpPr>
          <p:cNvPr id="60" name="MH_Other_7"/>
          <p:cNvSpPr/>
          <p:nvPr/>
        </p:nvSpPr>
        <p:spPr>
          <a:xfrm>
            <a:off x="4603827" y="956573"/>
            <a:ext cx="1116037" cy="1122714"/>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04240" tIns="234758" rIns="204240" bIns="234758" spcCol="953" anchor="ctr">
            <a:normAutofit fontScale="62500" lnSpcReduction="20000"/>
          </a:bodyPr>
          <a:lstStyle/>
          <a:p>
            <a:pPr algn="ctr" defTabSz="1200150">
              <a:lnSpc>
                <a:spcPct val="90000"/>
              </a:lnSpc>
              <a:spcAft>
                <a:spcPct val="35000"/>
              </a:spcAft>
              <a:defRPr/>
            </a:pPr>
            <a:r>
              <a:rPr lang="zh-CN" altLang="en-US" sz="2700" b="1" kern="0" dirty="0">
                <a:latin typeface="Times New Roman" panose="02020603050405020304"/>
                <a:ea typeface="幼圆" panose="02010509060101010101" charset="-122"/>
                <a:sym typeface="+mn-ea"/>
              </a:rPr>
              <a:t>城市维护建设税</a:t>
            </a:r>
          </a:p>
        </p:txBody>
      </p:sp>
      <p:sp>
        <p:nvSpPr>
          <p:cNvPr id="61" name="MH_Other_8"/>
          <p:cNvSpPr/>
          <p:nvPr/>
        </p:nvSpPr>
        <p:spPr>
          <a:xfrm>
            <a:off x="3608039" y="3882411"/>
            <a:ext cx="1105012" cy="103492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04240" tIns="234758" rIns="204240" bIns="234758" spcCol="953" anchor="ctr">
            <a:normAutofit fontScale="62500" lnSpcReduction="20000"/>
          </a:bodyPr>
          <a:lstStyle/>
          <a:p>
            <a:pPr algn="ctr" defTabSz="1200150">
              <a:lnSpc>
                <a:spcPct val="90000"/>
              </a:lnSpc>
              <a:spcAft>
                <a:spcPct val="35000"/>
              </a:spcAft>
              <a:defRPr/>
            </a:pPr>
            <a:r>
              <a:rPr lang="zh-CN" altLang="en-US" sz="2700" b="1" kern="0" dirty="0" smtClean="0">
                <a:latin typeface="Times New Roman" panose="02020603050405020304"/>
                <a:ea typeface="幼圆" panose="02010509060101010101" charset="-122"/>
                <a:sym typeface="+mn-ea"/>
              </a:rPr>
              <a:t>教育费附加</a:t>
            </a:r>
            <a:endParaRPr lang="zh-CN" altLang="en-US" sz="2700" b="1" kern="0" dirty="0">
              <a:latin typeface="Times New Roman" panose="02020603050405020304"/>
              <a:ea typeface="幼圆" panose="02010509060101010101" charset="-122"/>
              <a:sym typeface="+mn-ea"/>
            </a:endParaRPr>
          </a:p>
        </p:txBody>
      </p:sp>
      <p:sp>
        <p:nvSpPr>
          <p:cNvPr id="62" name="MH_Other_9"/>
          <p:cNvSpPr/>
          <p:nvPr/>
        </p:nvSpPr>
        <p:spPr>
          <a:xfrm>
            <a:off x="2261682" y="2136857"/>
            <a:ext cx="1074025" cy="1109749"/>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04240" tIns="234758" rIns="204240" bIns="234758" spcCol="953" anchor="ctr">
            <a:normAutofit fontScale="92500" lnSpcReduction="10000"/>
          </a:bodyPr>
          <a:lstStyle/>
          <a:p>
            <a:pPr algn="ctr" defTabSz="1200150">
              <a:lnSpc>
                <a:spcPct val="90000"/>
              </a:lnSpc>
              <a:spcAft>
                <a:spcPct val="35000"/>
              </a:spcAft>
              <a:defRPr/>
            </a:pPr>
            <a:r>
              <a:rPr lang="zh-CN" altLang="en-US" sz="2700" b="1" kern="0" dirty="0">
                <a:latin typeface="Times New Roman" panose="02020603050405020304"/>
                <a:ea typeface="幼圆" panose="02010509060101010101" charset="-122"/>
                <a:sym typeface="+mn-ea"/>
              </a:rPr>
              <a:t>房产税</a:t>
            </a:r>
          </a:p>
        </p:txBody>
      </p:sp>
      <p:sp>
        <p:nvSpPr>
          <p:cNvPr id="69" name="MH_Title_1"/>
          <p:cNvSpPr/>
          <p:nvPr/>
        </p:nvSpPr>
        <p:spPr>
          <a:xfrm>
            <a:off x="3574915" y="1894422"/>
            <a:ext cx="1747655" cy="2009876"/>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04240" tIns="234758" rIns="204240" bIns="234758" spcCol="953" anchor="ctr">
            <a:normAutofit fontScale="95000"/>
          </a:bodyPr>
          <a:lstStyle/>
          <a:p>
            <a:pPr algn="ctr" defTabSz="1200150">
              <a:lnSpc>
                <a:spcPct val="90000"/>
              </a:lnSpc>
              <a:spcAft>
                <a:spcPct val="35000"/>
              </a:spcAft>
              <a:defRPr/>
            </a:pPr>
            <a:r>
              <a:rPr lang="zh-CN" altLang="en-US" sz="2700" kern="0" dirty="0">
                <a:solidFill>
                  <a:srgbClr val="FFFF00"/>
                </a:solidFill>
                <a:latin typeface="Times New Roman" panose="02020603050405020304"/>
                <a:ea typeface="幼圆" panose="02010509060101010101" charset="-122"/>
                <a:sym typeface="+mn-ea"/>
              </a:rPr>
              <a:t>増值税小规模纳税人</a:t>
            </a:r>
          </a:p>
        </p:txBody>
      </p:sp>
      <p:sp>
        <p:nvSpPr>
          <p:cNvPr id="70" name="MH_Other_10"/>
          <p:cNvSpPr/>
          <p:nvPr/>
        </p:nvSpPr>
        <p:spPr>
          <a:xfrm>
            <a:off x="3408045" y="2442210"/>
            <a:ext cx="222885" cy="267653"/>
          </a:xfrm>
          <a:custGeom>
            <a:avLst/>
            <a:gdLst/>
            <a:ahLst/>
            <a:cxnLst/>
            <a:rect l="l" t="t" r="r" b="b"/>
            <a:pathLst>
              <a:path w="1674290" h="2018114">
                <a:moveTo>
                  <a:pt x="307141" y="691642"/>
                </a:moveTo>
                <a:lnTo>
                  <a:pt x="1378912" y="691642"/>
                </a:lnTo>
                <a:lnTo>
                  <a:pt x="1369387" y="1458335"/>
                </a:lnTo>
                <a:cubicBezTo>
                  <a:pt x="1369387" y="1541769"/>
                  <a:pt x="1301750" y="1609406"/>
                  <a:pt x="1218316" y="1609406"/>
                </a:cubicBezTo>
                <a:lnTo>
                  <a:pt x="1158892" y="1609406"/>
                </a:lnTo>
                <a:lnTo>
                  <a:pt x="1158892" y="1898352"/>
                </a:lnTo>
                <a:cubicBezTo>
                  <a:pt x="1158892" y="1964495"/>
                  <a:pt x="1105273" y="2018114"/>
                  <a:pt x="1039130" y="2018114"/>
                </a:cubicBezTo>
                <a:cubicBezTo>
                  <a:pt x="972987" y="2018114"/>
                  <a:pt x="919368" y="1964495"/>
                  <a:pt x="919368" y="1898352"/>
                </a:cubicBezTo>
                <a:lnTo>
                  <a:pt x="919368" y="1609406"/>
                </a:lnTo>
                <a:lnTo>
                  <a:pt x="765901" y="1609406"/>
                </a:lnTo>
                <a:lnTo>
                  <a:pt x="765901" y="1898351"/>
                </a:lnTo>
                <a:cubicBezTo>
                  <a:pt x="765901" y="1964494"/>
                  <a:pt x="712282" y="2018113"/>
                  <a:pt x="646139" y="2018113"/>
                </a:cubicBezTo>
                <a:cubicBezTo>
                  <a:pt x="579996" y="2018113"/>
                  <a:pt x="526377" y="1964494"/>
                  <a:pt x="526377" y="1898351"/>
                </a:cubicBezTo>
                <a:lnTo>
                  <a:pt x="526377" y="1609406"/>
                </a:lnTo>
                <a:lnTo>
                  <a:pt x="458213" y="1609406"/>
                </a:lnTo>
                <a:cubicBezTo>
                  <a:pt x="374779" y="1609406"/>
                  <a:pt x="307141" y="1541769"/>
                  <a:pt x="307141" y="1458335"/>
                </a:cubicBezTo>
                <a:lnTo>
                  <a:pt x="307141" y="1156202"/>
                </a:lnTo>
                <a:lnTo>
                  <a:pt x="307141" y="854070"/>
                </a:lnTo>
                <a:close/>
                <a:moveTo>
                  <a:pt x="1554528" y="683951"/>
                </a:moveTo>
                <a:cubicBezTo>
                  <a:pt x="1620671" y="683951"/>
                  <a:pt x="1674290" y="737570"/>
                  <a:pt x="1674290" y="803713"/>
                </a:cubicBezTo>
                <a:lnTo>
                  <a:pt x="1674290" y="1299148"/>
                </a:lnTo>
                <a:cubicBezTo>
                  <a:pt x="1674290" y="1365291"/>
                  <a:pt x="1620671" y="1418910"/>
                  <a:pt x="1554528" y="1418910"/>
                </a:cubicBezTo>
                <a:cubicBezTo>
                  <a:pt x="1488385" y="1418910"/>
                  <a:pt x="1434766" y="1365291"/>
                  <a:pt x="1434766" y="1299148"/>
                </a:cubicBezTo>
                <a:lnTo>
                  <a:pt x="1434766" y="803713"/>
                </a:lnTo>
                <a:cubicBezTo>
                  <a:pt x="1434766" y="737570"/>
                  <a:pt x="1488385" y="683951"/>
                  <a:pt x="1554528" y="683951"/>
                </a:cubicBezTo>
                <a:close/>
                <a:moveTo>
                  <a:pt x="119762" y="683950"/>
                </a:moveTo>
                <a:cubicBezTo>
                  <a:pt x="185905" y="683950"/>
                  <a:pt x="239524" y="737569"/>
                  <a:pt x="239524" y="803712"/>
                </a:cubicBezTo>
                <a:lnTo>
                  <a:pt x="239524" y="1299147"/>
                </a:lnTo>
                <a:cubicBezTo>
                  <a:pt x="239524" y="1365290"/>
                  <a:pt x="185905" y="1418909"/>
                  <a:pt x="119762" y="1418909"/>
                </a:cubicBezTo>
                <a:cubicBezTo>
                  <a:pt x="53619" y="1418909"/>
                  <a:pt x="0" y="1365290"/>
                  <a:pt x="0" y="1299147"/>
                </a:cubicBezTo>
                <a:lnTo>
                  <a:pt x="0" y="803712"/>
                </a:lnTo>
                <a:cubicBezTo>
                  <a:pt x="0" y="737569"/>
                  <a:pt x="53619" y="683950"/>
                  <a:pt x="119762" y="683950"/>
                </a:cubicBezTo>
                <a:close/>
                <a:moveTo>
                  <a:pt x="1058285" y="381191"/>
                </a:moveTo>
                <a:cubicBezTo>
                  <a:pt x="1028091" y="381191"/>
                  <a:pt x="1003614" y="405668"/>
                  <a:pt x="1003614" y="435862"/>
                </a:cubicBezTo>
                <a:cubicBezTo>
                  <a:pt x="1003614" y="466056"/>
                  <a:pt x="1028091" y="490533"/>
                  <a:pt x="1058285" y="490533"/>
                </a:cubicBezTo>
                <a:cubicBezTo>
                  <a:pt x="1088479" y="490533"/>
                  <a:pt x="1112956" y="466056"/>
                  <a:pt x="1112956" y="435862"/>
                </a:cubicBezTo>
                <a:cubicBezTo>
                  <a:pt x="1112956" y="405668"/>
                  <a:pt x="1088479" y="381191"/>
                  <a:pt x="1058285" y="381191"/>
                </a:cubicBezTo>
                <a:close/>
                <a:moveTo>
                  <a:pt x="620445" y="381191"/>
                </a:moveTo>
                <a:cubicBezTo>
                  <a:pt x="590251" y="381191"/>
                  <a:pt x="565774" y="405668"/>
                  <a:pt x="565774" y="435862"/>
                </a:cubicBezTo>
                <a:cubicBezTo>
                  <a:pt x="565774" y="466056"/>
                  <a:pt x="590251" y="490533"/>
                  <a:pt x="620445" y="490533"/>
                </a:cubicBezTo>
                <a:cubicBezTo>
                  <a:pt x="650639" y="490533"/>
                  <a:pt x="675116" y="466056"/>
                  <a:pt x="675116" y="435862"/>
                </a:cubicBezTo>
                <a:cubicBezTo>
                  <a:pt x="675116" y="405668"/>
                  <a:pt x="650639" y="381191"/>
                  <a:pt x="620445" y="381191"/>
                </a:cubicBezTo>
                <a:close/>
                <a:moveTo>
                  <a:pt x="508384" y="1373"/>
                </a:moveTo>
                <a:cubicBezTo>
                  <a:pt x="515956" y="3701"/>
                  <a:pt x="522639" y="8917"/>
                  <a:pt x="526639" y="16470"/>
                </a:cubicBezTo>
                <a:lnTo>
                  <a:pt x="615978" y="185144"/>
                </a:lnTo>
                <a:cubicBezTo>
                  <a:pt x="687009" y="148129"/>
                  <a:pt x="767930" y="128483"/>
                  <a:pt x="853439" y="128483"/>
                </a:cubicBezTo>
                <a:cubicBezTo>
                  <a:pt x="932860" y="128483"/>
                  <a:pt x="1008322" y="145431"/>
                  <a:pt x="1075718" y="177325"/>
                </a:cubicBezTo>
                <a:lnTo>
                  <a:pt x="1150798" y="40824"/>
                </a:lnTo>
                <a:cubicBezTo>
                  <a:pt x="1154917" y="33335"/>
                  <a:pt x="1161682" y="28224"/>
                  <a:pt x="1169289" y="26016"/>
                </a:cubicBezTo>
                <a:cubicBezTo>
                  <a:pt x="1176896" y="23808"/>
                  <a:pt x="1185346" y="24501"/>
                  <a:pt x="1192835" y="28621"/>
                </a:cubicBezTo>
                <a:cubicBezTo>
                  <a:pt x="1207813" y="36859"/>
                  <a:pt x="1213277" y="55680"/>
                  <a:pt x="1205038" y="70658"/>
                </a:cubicBezTo>
                <a:lnTo>
                  <a:pt x="1130773" y="205677"/>
                </a:lnTo>
                <a:cubicBezTo>
                  <a:pt x="1280708" y="293097"/>
                  <a:pt x="1383706" y="450928"/>
                  <a:pt x="1395615" y="633899"/>
                </a:cubicBezTo>
                <a:lnTo>
                  <a:pt x="311263" y="633899"/>
                </a:lnTo>
                <a:cubicBezTo>
                  <a:pt x="322782" y="456918"/>
                  <a:pt x="419524" y="303459"/>
                  <a:pt x="560939" y="213488"/>
                </a:cubicBezTo>
                <a:lnTo>
                  <a:pt x="471935" y="45445"/>
                </a:lnTo>
                <a:cubicBezTo>
                  <a:pt x="463934" y="30339"/>
                  <a:pt x="469694" y="11606"/>
                  <a:pt x="484800" y="3605"/>
                </a:cubicBezTo>
                <a:cubicBezTo>
                  <a:pt x="492353" y="-395"/>
                  <a:pt x="500812" y="-955"/>
                  <a:pt x="508384" y="1373"/>
                </a:cubicBezTo>
                <a:close/>
              </a:path>
            </a:pathLst>
          </a:custGeom>
          <a:solidFill>
            <a:srgbClr val="FFFFFF"/>
          </a:solidFill>
          <a:ln w="12700" cap="flat" cmpd="sng" algn="ctr">
            <a:noFill/>
            <a:prstDash val="solid"/>
            <a:miter lim="800000"/>
          </a:ln>
          <a:effectLst/>
        </p:spPr>
        <p:txBody>
          <a:bodyPr lIns="68580" tIns="34290" rIns="68580" bIns="34290" anchor="ctr">
            <a:normAutofit lnSpcReduction="10000"/>
            <a:scene3d>
              <a:camera prst="orthographicFront"/>
              <a:lightRig rig="threePt" dir="t"/>
            </a:scene3d>
            <a:sp3d contourW="12700">
              <a:contourClr>
                <a:srgbClr val="FFFFFF"/>
              </a:contourClr>
            </a:sp3d>
          </a:bodyPr>
          <a:lstStyle/>
          <a:p>
            <a:pPr algn="ctr" defTabSz="685800">
              <a:spcBef>
                <a:spcPts val="0"/>
              </a:spcBef>
              <a:spcAft>
                <a:spcPts val="0"/>
              </a:spcAft>
              <a:defRPr/>
            </a:pPr>
            <a:endParaRPr lang="zh-CN" altLang="en-US" sz="1400" kern="0" dirty="0">
              <a:latin typeface="Times New Roman" panose="02020603050405020304"/>
              <a:ea typeface="幼圆" panose="02010509060101010101" charset="-122"/>
            </a:endParaRPr>
          </a:p>
        </p:txBody>
      </p:sp>
      <p:sp>
        <p:nvSpPr>
          <p:cNvPr id="71" name="MH_Other_11"/>
          <p:cNvSpPr/>
          <p:nvPr/>
        </p:nvSpPr>
        <p:spPr bwMode="auto">
          <a:xfrm>
            <a:off x="4593908" y="1711167"/>
            <a:ext cx="345281" cy="255746"/>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51435" tIns="25718" rIns="51435" bIns="405000" anchor="ctr">
            <a:normAutofit fontScale="25000" lnSpcReduction="20000"/>
            <a:scene3d>
              <a:camera prst="orthographicFront"/>
              <a:lightRig rig="threePt" dir="t"/>
            </a:scene3d>
            <a:sp3d contourW="12700">
              <a:contourClr>
                <a:srgbClr val="FFFFFF"/>
              </a:contourClr>
            </a:sp3d>
          </a:bodyPr>
          <a:lstStyle/>
          <a:p>
            <a:pPr algn="ctr" defTabSz="685800">
              <a:spcBef>
                <a:spcPts val="0"/>
              </a:spcBef>
              <a:spcAft>
                <a:spcPts val="0"/>
              </a:spcAft>
              <a:defRPr/>
            </a:pPr>
            <a:endParaRPr lang="zh-CN" altLang="en-US" sz="1400" dirty="0">
              <a:latin typeface="Times New Roman" panose="02020603050405020304"/>
              <a:ea typeface="幼圆" panose="02010509060101010101" charset="-122"/>
            </a:endParaRPr>
          </a:p>
        </p:txBody>
      </p:sp>
      <p:sp>
        <p:nvSpPr>
          <p:cNvPr id="2" name="矩形 1"/>
          <p:cNvSpPr/>
          <p:nvPr/>
        </p:nvSpPr>
        <p:spPr>
          <a:xfrm>
            <a:off x="6792338" y="1680514"/>
            <a:ext cx="2244845" cy="700192"/>
          </a:xfrm>
          <a:prstGeom prst="rect">
            <a:avLst/>
          </a:prstGeom>
          <a:noFill/>
        </p:spPr>
        <p:txBody>
          <a:bodyPr wrap="non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zh-CN" altLang="en-US" sz="4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减征</a:t>
            </a:r>
            <a:r>
              <a:rPr lang="en-US" altLang="zh-CN" sz="41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50%</a:t>
            </a:r>
            <a:endParaRPr lang="zh-CN" altLang="en-US" sz="41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25" name="流程图: 可选过程 24"/>
          <p:cNvSpPr/>
          <p:nvPr/>
        </p:nvSpPr>
        <p:spPr>
          <a:xfrm>
            <a:off x="3771332" y="1450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减税降费专题</a:t>
            </a:r>
            <a:endParaRPr lang="zh-CN" altLang="en-US" sz="2700" dirty="0"/>
          </a:p>
        </p:txBody>
      </p:sp>
      <p:sp>
        <p:nvSpPr>
          <p:cNvPr id="19" name="MH_Other_8"/>
          <p:cNvSpPr/>
          <p:nvPr/>
        </p:nvSpPr>
        <p:spPr>
          <a:xfrm>
            <a:off x="5684895" y="2989898"/>
            <a:ext cx="1105012" cy="103492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04240" tIns="234758" rIns="204240" bIns="234758" spcCol="953" anchor="ctr">
            <a:normAutofit fontScale="62500" lnSpcReduction="20000"/>
          </a:bodyPr>
          <a:lstStyle/>
          <a:p>
            <a:pPr algn="ctr" defTabSz="1200150">
              <a:lnSpc>
                <a:spcPct val="90000"/>
              </a:lnSpc>
              <a:spcAft>
                <a:spcPct val="35000"/>
              </a:spcAft>
              <a:defRPr/>
            </a:pPr>
            <a:r>
              <a:rPr lang="zh-CN" altLang="en-US" sz="2700" b="1" kern="0" dirty="0">
                <a:latin typeface="Times New Roman" panose="02020603050405020304"/>
                <a:ea typeface="幼圆" panose="02010509060101010101" charset="-122"/>
                <a:sym typeface="+mn-ea"/>
              </a:rPr>
              <a:t>耕地占用税</a:t>
            </a:r>
          </a:p>
        </p:txBody>
      </p:sp>
      <p:sp>
        <p:nvSpPr>
          <p:cNvPr id="20" name="MH_Other_8"/>
          <p:cNvSpPr/>
          <p:nvPr/>
        </p:nvSpPr>
        <p:spPr>
          <a:xfrm>
            <a:off x="4960185" y="3906729"/>
            <a:ext cx="1105012" cy="1034922"/>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rgbClr val="70B327"/>
          </a:solidFill>
          <a:ln w="12700" cap="flat" cmpd="sng" algn="ctr">
            <a:noFill/>
            <a:prstDash val="solid"/>
            <a:miter lim="800000"/>
          </a:ln>
          <a:effectLst/>
        </p:spPr>
        <p:txBody>
          <a:bodyPr lIns="204240" tIns="234758" rIns="204240" bIns="234758" spcCol="953" anchor="ctr">
            <a:normAutofit fontScale="62500" lnSpcReduction="20000"/>
          </a:bodyPr>
          <a:lstStyle/>
          <a:p>
            <a:pPr algn="ctr" defTabSz="1200150">
              <a:lnSpc>
                <a:spcPct val="90000"/>
              </a:lnSpc>
              <a:spcAft>
                <a:spcPct val="35000"/>
              </a:spcAft>
              <a:defRPr/>
            </a:pPr>
            <a:r>
              <a:rPr lang="zh-CN" altLang="en-US" sz="2700" b="1" kern="0" dirty="0" smtClean="0">
                <a:latin typeface="Times New Roman" panose="02020603050405020304"/>
                <a:ea typeface="幼圆" panose="02010509060101010101" charset="-122"/>
                <a:sym typeface="+mn-ea"/>
              </a:rPr>
              <a:t>地方教育附加</a:t>
            </a:r>
            <a:endParaRPr lang="zh-CN" altLang="en-US" sz="2700" b="1" kern="0" dirty="0">
              <a:latin typeface="Times New Roman" panose="02020603050405020304"/>
              <a:ea typeface="幼圆" panose="02010509060101010101" charset="-122"/>
              <a:sym typeface="+mn-e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5264" y="171450"/>
            <a:ext cx="2261711" cy="346249"/>
          </a:xfrm>
          <a:prstGeom prst="rect">
            <a:avLst/>
          </a:prstGeom>
          <a:noFill/>
        </p:spPr>
        <p:txBody>
          <a:bodyPr wrap="square" lIns="68580" tIns="34290" rIns="68580" bIns="34290" rtlCol="0">
            <a:spAutoFit/>
          </a:bodyPr>
          <a:lstStyle/>
          <a:p>
            <a:r>
              <a:rPr lang="zh-CN" altLang="en-US" b="1" dirty="0" smtClean="0">
                <a:solidFill>
                  <a:schemeClr val="tx1">
                    <a:lumMod val="65000"/>
                    <a:lumOff val="35000"/>
                  </a:schemeClr>
                </a:solidFill>
                <a:latin typeface="微软雅黑" panose="020B0503020204020204" charset="-122"/>
                <a:ea typeface="微软雅黑" panose="020B0503020204020204" charset="-122"/>
                <a:sym typeface="+mn-ea"/>
              </a:rPr>
              <a:t>执行期限</a:t>
            </a:r>
            <a:endParaRPr lang="zh-CN" altLang="en-US" b="1" dirty="0">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2" name="Freeform 314"/>
          <p:cNvSpPr/>
          <p:nvPr/>
        </p:nvSpPr>
        <p:spPr bwMode="auto">
          <a:xfrm>
            <a:off x="925930" y="1343025"/>
            <a:ext cx="2177785" cy="1798320"/>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BADA5C"/>
          </a:solidFill>
          <a:ln w="9525">
            <a:noFill/>
            <a:round/>
          </a:ln>
        </p:spPr>
        <p:txBody>
          <a:bodyPr vert="horz" wrap="square" lIns="68580" tIns="34290" rIns="68580" bIns="34290" numCol="1" anchor="t" anchorCtr="0" compatLnSpc="1"/>
          <a:lstStyle/>
          <a:p>
            <a:endParaRPr lang="en-US"/>
          </a:p>
        </p:txBody>
      </p:sp>
      <p:sp>
        <p:nvSpPr>
          <p:cNvPr id="161" name="Rectangle 160"/>
          <p:cNvSpPr/>
          <p:nvPr/>
        </p:nvSpPr>
        <p:spPr>
          <a:xfrm>
            <a:off x="1246007" y="2185298"/>
            <a:ext cx="1537630" cy="715581"/>
          </a:xfrm>
          <a:prstGeom prst="rect">
            <a:avLst/>
          </a:prstGeom>
          <a:noFill/>
          <a:extLst>
            <a:ext uri="{909E8E84-426E-40DD-AFC4-6F175D3DCCD1}">
              <a14:hiddenFill xmlns:a14="http://schemas.microsoft.com/office/drawing/2010/main" xmlns="">
                <a:solidFill>
                  <a:schemeClr val="bg1">
                    <a:alpha val="0"/>
                  </a:schemeClr>
                </a:solidFill>
              </a14:hiddenFill>
            </a:ext>
          </a:extLst>
        </p:spPr>
        <p:txBody>
          <a:bodyPr wrap="square" lIns="68580" tIns="34290" rIns="68580" bIns="34290">
            <a:spAutoFit/>
          </a:bodyPr>
          <a:lstStyle/>
          <a:p>
            <a:r>
              <a:rPr lang="en-US" altLang="zh-CN" sz="2100" b="1" dirty="0" smtClean="0">
                <a:solidFill>
                  <a:srgbClr val="FF0000"/>
                </a:solidFill>
                <a:latin typeface="微软雅黑" panose="020B0503020204020204" charset="-122"/>
                <a:ea typeface="微软雅黑" panose="020B0503020204020204" charset="-122"/>
                <a:cs typeface="Open Sans" pitchFamily="34" charset="0"/>
                <a:sym typeface="+mn-ea"/>
              </a:rPr>
              <a:t>2019</a:t>
            </a:r>
            <a:r>
              <a:rPr lang="zh-CN" altLang="en-US" sz="2100" b="1" dirty="0" smtClean="0">
                <a:solidFill>
                  <a:srgbClr val="FF0000"/>
                </a:solidFill>
                <a:latin typeface="微软雅黑" panose="020B0503020204020204" charset="-122"/>
                <a:ea typeface="微软雅黑" panose="020B0503020204020204" charset="-122"/>
                <a:cs typeface="Open Sans" pitchFamily="34" charset="0"/>
                <a:sym typeface="+mn-ea"/>
              </a:rPr>
              <a:t>年</a:t>
            </a:r>
            <a:r>
              <a:rPr lang="en-US" altLang="zh-CN" sz="2100" b="1" dirty="0" smtClean="0">
                <a:solidFill>
                  <a:srgbClr val="FF0000"/>
                </a:solidFill>
                <a:latin typeface="微软雅黑" panose="020B0503020204020204" charset="-122"/>
                <a:ea typeface="微软雅黑" panose="020B0503020204020204" charset="-122"/>
                <a:cs typeface="Open Sans" pitchFamily="34" charset="0"/>
                <a:sym typeface="+mn-ea"/>
              </a:rPr>
              <a:t>1</a:t>
            </a:r>
            <a:r>
              <a:rPr lang="zh-CN" altLang="en-US" sz="2100" b="1" dirty="0" smtClean="0">
                <a:solidFill>
                  <a:srgbClr val="FF0000"/>
                </a:solidFill>
                <a:latin typeface="微软雅黑" panose="020B0503020204020204" charset="-122"/>
                <a:ea typeface="微软雅黑" panose="020B0503020204020204" charset="-122"/>
                <a:cs typeface="Open Sans" pitchFamily="34" charset="0"/>
                <a:sym typeface="+mn-ea"/>
              </a:rPr>
              <a:t>月</a:t>
            </a:r>
            <a:r>
              <a:rPr lang="en-US" altLang="zh-CN" sz="2100" b="1" dirty="0" smtClean="0">
                <a:solidFill>
                  <a:srgbClr val="FF0000"/>
                </a:solidFill>
                <a:latin typeface="微软雅黑" panose="020B0503020204020204" charset="-122"/>
                <a:ea typeface="微软雅黑" panose="020B0503020204020204" charset="-122"/>
                <a:cs typeface="Open Sans" pitchFamily="34" charset="0"/>
                <a:sym typeface="+mn-ea"/>
              </a:rPr>
              <a:t>1</a:t>
            </a:r>
            <a:r>
              <a:rPr lang="zh-CN" altLang="en-US" sz="2100" b="1" dirty="0" smtClean="0">
                <a:solidFill>
                  <a:srgbClr val="FF0000"/>
                </a:solidFill>
                <a:latin typeface="微软雅黑" panose="020B0503020204020204" charset="-122"/>
                <a:ea typeface="微软雅黑" panose="020B0503020204020204" charset="-122"/>
                <a:cs typeface="Open Sans" pitchFamily="34" charset="0"/>
                <a:sym typeface="+mn-ea"/>
              </a:rPr>
              <a:t>日起</a:t>
            </a:r>
          </a:p>
        </p:txBody>
      </p:sp>
      <p:grpSp>
        <p:nvGrpSpPr>
          <p:cNvPr id="4" name="Group 19"/>
          <p:cNvGrpSpPr/>
          <p:nvPr/>
        </p:nvGrpSpPr>
        <p:grpSpPr>
          <a:xfrm rot="21096646" flipV="1">
            <a:off x="3019572" y="2338415"/>
            <a:ext cx="2664109" cy="262823"/>
            <a:chOff x="2193925" y="492126"/>
            <a:chExt cx="1500188" cy="439738"/>
          </a:xfrm>
          <a:solidFill>
            <a:srgbClr val="FF0000"/>
          </a:solidFill>
        </p:grpSpPr>
        <p:sp>
          <p:nvSpPr>
            <p:cNvPr id="5" name="Freeform 298"/>
            <p:cNvSpPr/>
            <p:nvPr/>
          </p:nvSpPr>
          <p:spPr bwMode="auto">
            <a:xfrm>
              <a:off x="3394075" y="492126"/>
              <a:ext cx="300038" cy="266700"/>
            </a:xfrm>
            <a:custGeom>
              <a:avLst/>
              <a:gdLst/>
              <a:ahLst/>
              <a:cxnLst>
                <a:cxn ang="0">
                  <a:pos x="186" y="97"/>
                </a:cxn>
                <a:cxn ang="0">
                  <a:pos x="186" y="97"/>
                </a:cxn>
                <a:cxn ang="0">
                  <a:pos x="183" y="94"/>
                </a:cxn>
                <a:cxn ang="0">
                  <a:pos x="178" y="92"/>
                </a:cxn>
                <a:cxn ang="0">
                  <a:pos x="161" y="88"/>
                </a:cxn>
                <a:cxn ang="0">
                  <a:pos x="130" y="81"/>
                </a:cxn>
                <a:cxn ang="0">
                  <a:pos x="90" y="4"/>
                </a:cxn>
                <a:cxn ang="0">
                  <a:pos x="75" y="0"/>
                </a:cxn>
                <a:cxn ang="0">
                  <a:pos x="83" y="72"/>
                </a:cxn>
                <a:cxn ang="0">
                  <a:pos x="43" y="64"/>
                </a:cxn>
                <a:cxn ang="0">
                  <a:pos x="26" y="32"/>
                </a:cxn>
                <a:cxn ang="0">
                  <a:pos x="18" y="31"/>
                </a:cxn>
                <a:cxn ang="0">
                  <a:pos x="18" y="34"/>
                </a:cxn>
                <a:cxn ang="0">
                  <a:pos x="16" y="33"/>
                </a:cxn>
                <a:cxn ang="0">
                  <a:pos x="19" y="69"/>
                </a:cxn>
                <a:cxn ang="0">
                  <a:pos x="19" y="75"/>
                </a:cxn>
                <a:cxn ang="0">
                  <a:pos x="17" y="80"/>
                </a:cxn>
                <a:cxn ang="0">
                  <a:pos x="0" y="111"/>
                </a:cxn>
                <a:cxn ang="0">
                  <a:pos x="2" y="112"/>
                </a:cxn>
                <a:cxn ang="0">
                  <a:pos x="0" y="114"/>
                </a:cxn>
                <a:cxn ang="0">
                  <a:pos x="9" y="117"/>
                </a:cxn>
                <a:cxn ang="0">
                  <a:pos x="38" y="95"/>
                </a:cxn>
                <a:cxn ang="0">
                  <a:pos x="77" y="102"/>
                </a:cxn>
                <a:cxn ang="0">
                  <a:pos x="41" y="165"/>
                </a:cxn>
                <a:cxn ang="0">
                  <a:pos x="57" y="168"/>
                </a:cxn>
                <a:cxn ang="0">
                  <a:pos x="124" y="111"/>
                </a:cxn>
                <a:cxn ang="0">
                  <a:pos x="155" y="118"/>
                </a:cxn>
                <a:cxn ang="0">
                  <a:pos x="173" y="121"/>
                </a:cxn>
                <a:cxn ang="0">
                  <a:pos x="173" y="121"/>
                </a:cxn>
                <a:cxn ang="0">
                  <a:pos x="177" y="121"/>
                </a:cxn>
                <a:cxn ang="0">
                  <a:pos x="181" y="119"/>
                </a:cxn>
                <a:cxn ang="0">
                  <a:pos x="181" y="119"/>
                </a:cxn>
                <a:cxn ang="0">
                  <a:pos x="186" y="115"/>
                </a:cxn>
                <a:cxn ang="0">
                  <a:pos x="188" y="112"/>
                </a:cxn>
                <a:cxn ang="0">
                  <a:pos x="189" y="109"/>
                </a:cxn>
                <a:cxn ang="0">
                  <a:pos x="189" y="109"/>
                </a:cxn>
                <a:cxn ang="0">
                  <a:pos x="189" y="109"/>
                </a:cxn>
                <a:cxn ang="0">
                  <a:pos x="189" y="109"/>
                </a:cxn>
                <a:cxn ang="0">
                  <a:pos x="189" y="109"/>
                </a:cxn>
                <a:cxn ang="0">
                  <a:pos x="189" y="109"/>
                </a:cxn>
                <a:cxn ang="0">
                  <a:pos x="189" y="106"/>
                </a:cxn>
                <a:cxn ang="0">
                  <a:pos x="189" y="102"/>
                </a:cxn>
                <a:cxn ang="0">
                  <a:pos x="186" y="97"/>
                </a:cxn>
                <a:cxn ang="0">
                  <a:pos x="186" y="97"/>
                </a:cxn>
              </a:cxnLst>
              <a:rect l="0" t="0" r="r" b="b"/>
              <a:pathLst>
                <a:path w="189" h="168">
                  <a:moveTo>
                    <a:pt x="186" y="97"/>
                  </a:moveTo>
                  <a:lnTo>
                    <a:pt x="186" y="97"/>
                  </a:lnTo>
                  <a:lnTo>
                    <a:pt x="183" y="94"/>
                  </a:lnTo>
                  <a:lnTo>
                    <a:pt x="178" y="92"/>
                  </a:lnTo>
                  <a:lnTo>
                    <a:pt x="161" y="88"/>
                  </a:lnTo>
                  <a:lnTo>
                    <a:pt x="130" y="81"/>
                  </a:lnTo>
                  <a:lnTo>
                    <a:pt x="90" y="4"/>
                  </a:lnTo>
                  <a:lnTo>
                    <a:pt x="75" y="0"/>
                  </a:lnTo>
                  <a:lnTo>
                    <a:pt x="83" y="72"/>
                  </a:lnTo>
                  <a:lnTo>
                    <a:pt x="43" y="64"/>
                  </a:lnTo>
                  <a:lnTo>
                    <a:pt x="26" y="32"/>
                  </a:lnTo>
                  <a:lnTo>
                    <a:pt x="18" y="31"/>
                  </a:lnTo>
                  <a:lnTo>
                    <a:pt x="18" y="34"/>
                  </a:lnTo>
                  <a:lnTo>
                    <a:pt x="16" y="33"/>
                  </a:lnTo>
                  <a:lnTo>
                    <a:pt x="19" y="69"/>
                  </a:lnTo>
                  <a:lnTo>
                    <a:pt x="19" y="75"/>
                  </a:lnTo>
                  <a:lnTo>
                    <a:pt x="17" y="80"/>
                  </a:lnTo>
                  <a:lnTo>
                    <a:pt x="0" y="111"/>
                  </a:lnTo>
                  <a:lnTo>
                    <a:pt x="2" y="112"/>
                  </a:lnTo>
                  <a:lnTo>
                    <a:pt x="0" y="114"/>
                  </a:lnTo>
                  <a:lnTo>
                    <a:pt x="9" y="117"/>
                  </a:lnTo>
                  <a:lnTo>
                    <a:pt x="38" y="95"/>
                  </a:lnTo>
                  <a:lnTo>
                    <a:pt x="77" y="102"/>
                  </a:lnTo>
                  <a:lnTo>
                    <a:pt x="41" y="165"/>
                  </a:lnTo>
                  <a:lnTo>
                    <a:pt x="57" y="168"/>
                  </a:lnTo>
                  <a:lnTo>
                    <a:pt x="124" y="111"/>
                  </a:lnTo>
                  <a:lnTo>
                    <a:pt x="155" y="118"/>
                  </a:lnTo>
                  <a:lnTo>
                    <a:pt x="173" y="121"/>
                  </a:lnTo>
                  <a:lnTo>
                    <a:pt x="173" y="121"/>
                  </a:lnTo>
                  <a:lnTo>
                    <a:pt x="177" y="121"/>
                  </a:lnTo>
                  <a:lnTo>
                    <a:pt x="181" y="119"/>
                  </a:lnTo>
                  <a:lnTo>
                    <a:pt x="181" y="119"/>
                  </a:lnTo>
                  <a:lnTo>
                    <a:pt x="186" y="115"/>
                  </a:lnTo>
                  <a:lnTo>
                    <a:pt x="188" y="112"/>
                  </a:lnTo>
                  <a:lnTo>
                    <a:pt x="189" y="109"/>
                  </a:lnTo>
                  <a:lnTo>
                    <a:pt x="189" y="109"/>
                  </a:lnTo>
                  <a:lnTo>
                    <a:pt x="189" y="109"/>
                  </a:lnTo>
                  <a:lnTo>
                    <a:pt x="189" y="109"/>
                  </a:lnTo>
                  <a:lnTo>
                    <a:pt x="189" y="109"/>
                  </a:lnTo>
                  <a:lnTo>
                    <a:pt x="189" y="109"/>
                  </a:lnTo>
                  <a:lnTo>
                    <a:pt x="189" y="106"/>
                  </a:lnTo>
                  <a:lnTo>
                    <a:pt x="189" y="102"/>
                  </a:lnTo>
                  <a:lnTo>
                    <a:pt x="186" y="97"/>
                  </a:lnTo>
                  <a:lnTo>
                    <a:pt x="186" y="97"/>
                  </a:lnTo>
                  <a:close/>
                </a:path>
              </a:pathLst>
            </a:custGeom>
            <a:grpFill/>
            <a:ln w="9525">
              <a:noFill/>
              <a:round/>
            </a:ln>
          </p:spPr>
          <p:txBody>
            <a:bodyPr vert="horz" wrap="square" lIns="91440" tIns="45720" rIns="91440" bIns="45720" numCol="1" anchor="t" anchorCtr="0" compatLnSpc="1"/>
            <a:lstStyle/>
            <a:p>
              <a:endParaRPr lang="en-US"/>
            </a:p>
          </p:txBody>
        </p:sp>
        <p:sp>
          <p:nvSpPr>
            <p:cNvPr id="22" name="Freeform 299"/>
            <p:cNvSpPr/>
            <p:nvPr/>
          </p:nvSpPr>
          <p:spPr bwMode="auto">
            <a:xfrm>
              <a:off x="2570163" y="669926"/>
              <a:ext cx="53975" cy="30163"/>
            </a:xfrm>
            <a:custGeom>
              <a:avLst/>
              <a:gdLst/>
              <a:ahLst/>
              <a:cxnLst>
                <a:cxn ang="0">
                  <a:pos x="0" y="12"/>
                </a:cxn>
                <a:cxn ang="0">
                  <a:pos x="3" y="19"/>
                </a:cxn>
                <a:cxn ang="0">
                  <a:pos x="3" y="19"/>
                </a:cxn>
                <a:cxn ang="0">
                  <a:pos x="34" y="7"/>
                </a:cxn>
                <a:cxn ang="0">
                  <a:pos x="32" y="0"/>
                </a:cxn>
                <a:cxn ang="0">
                  <a:pos x="32" y="0"/>
                </a:cxn>
                <a:cxn ang="0">
                  <a:pos x="0" y="12"/>
                </a:cxn>
                <a:cxn ang="0">
                  <a:pos x="0" y="12"/>
                </a:cxn>
              </a:cxnLst>
              <a:rect l="0" t="0" r="r" b="b"/>
              <a:pathLst>
                <a:path w="34" h="19">
                  <a:moveTo>
                    <a:pt x="0" y="12"/>
                  </a:moveTo>
                  <a:lnTo>
                    <a:pt x="3" y="19"/>
                  </a:lnTo>
                  <a:lnTo>
                    <a:pt x="3" y="19"/>
                  </a:lnTo>
                  <a:lnTo>
                    <a:pt x="34" y="7"/>
                  </a:lnTo>
                  <a:lnTo>
                    <a:pt x="32" y="0"/>
                  </a:lnTo>
                  <a:lnTo>
                    <a:pt x="32" y="0"/>
                  </a:lnTo>
                  <a:lnTo>
                    <a:pt x="0" y="12"/>
                  </a:lnTo>
                  <a:lnTo>
                    <a:pt x="0" y="12"/>
                  </a:lnTo>
                  <a:close/>
                </a:path>
              </a:pathLst>
            </a:custGeom>
            <a:grpFill/>
            <a:ln w="9525">
              <a:noFill/>
              <a:round/>
            </a:ln>
          </p:spPr>
          <p:txBody>
            <a:bodyPr vert="horz" wrap="square" lIns="91440" tIns="45720" rIns="91440" bIns="45720" numCol="1" anchor="t" anchorCtr="0" compatLnSpc="1"/>
            <a:lstStyle/>
            <a:p>
              <a:endParaRPr lang="en-US"/>
            </a:p>
          </p:txBody>
        </p:sp>
        <p:sp>
          <p:nvSpPr>
            <p:cNvPr id="23" name="Freeform 300"/>
            <p:cNvSpPr/>
            <p:nvPr/>
          </p:nvSpPr>
          <p:spPr bwMode="auto">
            <a:xfrm>
              <a:off x="2470150" y="712788"/>
              <a:ext cx="53975" cy="31750"/>
            </a:xfrm>
            <a:custGeom>
              <a:avLst/>
              <a:gdLst/>
              <a:ahLst/>
              <a:cxnLst>
                <a:cxn ang="0">
                  <a:pos x="0" y="15"/>
                </a:cxn>
                <a:cxn ang="0">
                  <a:pos x="3" y="20"/>
                </a:cxn>
                <a:cxn ang="0">
                  <a:pos x="3" y="20"/>
                </a:cxn>
                <a:cxn ang="0">
                  <a:pos x="34" y="6"/>
                </a:cxn>
                <a:cxn ang="0">
                  <a:pos x="30" y="0"/>
                </a:cxn>
                <a:cxn ang="0">
                  <a:pos x="30" y="0"/>
                </a:cxn>
                <a:cxn ang="0">
                  <a:pos x="0" y="15"/>
                </a:cxn>
                <a:cxn ang="0">
                  <a:pos x="0" y="15"/>
                </a:cxn>
              </a:cxnLst>
              <a:rect l="0" t="0" r="r" b="b"/>
              <a:pathLst>
                <a:path w="34" h="20">
                  <a:moveTo>
                    <a:pt x="0" y="15"/>
                  </a:moveTo>
                  <a:lnTo>
                    <a:pt x="3" y="20"/>
                  </a:lnTo>
                  <a:lnTo>
                    <a:pt x="3" y="20"/>
                  </a:lnTo>
                  <a:lnTo>
                    <a:pt x="34" y="6"/>
                  </a:lnTo>
                  <a:lnTo>
                    <a:pt x="30" y="0"/>
                  </a:lnTo>
                  <a:lnTo>
                    <a:pt x="30" y="0"/>
                  </a:lnTo>
                  <a:lnTo>
                    <a:pt x="0" y="15"/>
                  </a:lnTo>
                  <a:lnTo>
                    <a:pt x="0" y="15"/>
                  </a:lnTo>
                  <a:close/>
                </a:path>
              </a:pathLst>
            </a:custGeom>
            <a:grpFill/>
            <a:ln w="9525">
              <a:noFill/>
              <a:round/>
            </a:ln>
          </p:spPr>
          <p:txBody>
            <a:bodyPr vert="horz" wrap="square" lIns="91440" tIns="45720" rIns="91440" bIns="45720" numCol="1" anchor="t" anchorCtr="0" compatLnSpc="1"/>
            <a:lstStyle/>
            <a:p>
              <a:endParaRPr lang="en-US"/>
            </a:p>
          </p:txBody>
        </p:sp>
        <p:sp>
          <p:nvSpPr>
            <p:cNvPr id="24" name="Freeform 301"/>
            <p:cNvSpPr/>
            <p:nvPr/>
          </p:nvSpPr>
          <p:spPr bwMode="auto">
            <a:xfrm>
              <a:off x="2371725" y="762001"/>
              <a:ext cx="53975" cy="38100"/>
            </a:xfrm>
            <a:custGeom>
              <a:avLst/>
              <a:gdLst/>
              <a:ahLst/>
              <a:cxnLst>
                <a:cxn ang="0">
                  <a:pos x="0" y="18"/>
                </a:cxn>
                <a:cxn ang="0">
                  <a:pos x="5" y="24"/>
                </a:cxn>
                <a:cxn ang="0">
                  <a:pos x="5" y="24"/>
                </a:cxn>
                <a:cxn ang="0">
                  <a:pos x="34" y="6"/>
                </a:cxn>
                <a:cxn ang="0">
                  <a:pos x="31" y="0"/>
                </a:cxn>
                <a:cxn ang="0">
                  <a:pos x="31" y="0"/>
                </a:cxn>
                <a:cxn ang="0">
                  <a:pos x="0" y="18"/>
                </a:cxn>
                <a:cxn ang="0">
                  <a:pos x="0" y="18"/>
                </a:cxn>
              </a:cxnLst>
              <a:rect l="0" t="0" r="r" b="b"/>
              <a:pathLst>
                <a:path w="34" h="24">
                  <a:moveTo>
                    <a:pt x="0" y="18"/>
                  </a:moveTo>
                  <a:lnTo>
                    <a:pt x="5" y="24"/>
                  </a:lnTo>
                  <a:lnTo>
                    <a:pt x="5" y="24"/>
                  </a:lnTo>
                  <a:lnTo>
                    <a:pt x="34" y="6"/>
                  </a:lnTo>
                  <a:lnTo>
                    <a:pt x="31" y="0"/>
                  </a:lnTo>
                  <a:lnTo>
                    <a:pt x="31" y="0"/>
                  </a:lnTo>
                  <a:lnTo>
                    <a:pt x="0" y="18"/>
                  </a:lnTo>
                  <a:lnTo>
                    <a:pt x="0" y="18"/>
                  </a:lnTo>
                  <a:close/>
                </a:path>
              </a:pathLst>
            </a:custGeom>
            <a:grpFill/>
            <a:ln w="9525">
              <a:noFill/>
              <a:round/>
            </a:ln>
          </p:spPr>
          <p:txBody>
            <a:bodyPr vert="horz" wrap="square" lIns="91440" tIns="45720" rIns="91440" bIns="45720" numCol="1" anchor="t" anchorCtr="0" compatLnSpc="1"/>
            <a:lstStyle/>
            <a:p>
              <a:endParaRPr lang="en-US"/>
            </a:p>
          </p:txBody>
        </p:sp>
        <p:sp>
          <p:nvSpPr>
            <p:cNvPr id="25" name="Freeform 302"/>
            <p:cNvSpPr/>
            <p:nvPr/>
          </p:nvSpPr>
          <p:spPr bwMode="auto">
            <a:xfrm>
              <a:off x="2193925" y="885826"/>
              <a:ext cx="49213" cy="46038"/>
            </a:xfrm>
            <a:custGeom>
              <a:avLst/>
              <a:gdLst/>
              <a:ahLst/>
              <a:cxnLst>
                <a:cxn ang="0">
                  <a:pos x="0" y="23"/>
                </a:cxn>
                <a:cxn ang="0">
                  <a:pos x="5" y="29"/>
                </a:cxn>
                <a:cxn ang="0">
                  <a:pos x="5" y="29"/>
                </a:cxn>
                <a:cxn ang="0">
                  <a:pos x="31" y="6"/>
                </a:cxn>
                <a:cxn ang="0">
                  <a:pos x="27" y="0"/>
                </a:cxn>
                <a:cxn ang="0">
                  <a:pos x="27" y="0"/>
                </a:cxn>
                <a:cxn ang="0">
                  <a:pos x="0" y="23"/>
                </a:cxn>
                <a:cxn ang="0">
                  <a:pos x="0" y="23"/>
                </a:cxn>
              </a:cxnLst>
              <a:rect l="0" t="0" r="r" b="b"/>
              <a:pathLst>
                <a:path w="31" h="29">
                  <a:moveTo>
                    <a:pt x="0" y="23"/>
                  </a:moveTo>
                  <a:lnTo>
                    <a:pt x="5" y="29"/>
                  </a:lnTo>
                  <a:lnTo>
                    <a:pt x="5" y="29"/>
                  </a:lnTo>
                  <a:lnTo>
                    <a:pt x="31" y="6"/>
                  </a:lnTo>
                  <a:lnTo>
                    <a:pt x="27" y="0"/>
                  </a:lnTo>
                  <a:lnTo>
                    <a:pt x="27" y="0"/>
                  </a:lnTo>
                  <a:lnTo>
                    <a:pt x="0" y="23"/>
                  </a:lnTo>
                  <a:lnTo>
                    <a:pt x="0" y="23"/>
                  </a:lnTo>
                  <a:close/>
                </a:path>
              </a:pathLst>
            </a:custGeom>
            <a:grpFill/>
            <a:ln w="9525">
              <a:noFill/>
              <a:round/>
            </a:ln>
          </p:spPr>
          <p:txBody>
            <a:bodyPr vert="horz" wrap="square" lIns="91440" tIns="45720" rIns="91440" bIns="45720" numCol="1" anchor="t" anchorCtr="0" compatLnSpc="1"/>
            <a:lstStyle/>
            <a:p>
              <a:endParaRPr lang="en-US"/>
            </a:p>
          </p:txBody>
        </p:sp>
        <p:sp>
          <p:nvSpPr>
            <p:cNvPr id="26" name="Freeform 303"/>
            <p:cNvSpPr/>
            <p:nvPr/>
          </p:nvSpPr>
          <p:spPr bwMode="auto">
            <a:xfrm>
              <a:off x="2279650" y="820738"/>
              <a:ext cx="50800" cy="39688"/>
            </a:xfrm>
            <a:custGeom>
              <a:avLst/>
              <a:gdLst/>
              <a:ahLst/>
              <a:cxnLst>
                <a:cxn ang="0">
                  <a:pos x="0" y="19"/>
                </a:cxn>
                <a:cxn ang="0">
                  <a:pos x="4" y="25"/>
                </a:cxn>
                <a:cxn ang="0">
                  <a:pos x="4" y="25"/>
                </a:cxn>
                <a:cxn ang="0">
                  <a:pos x="32" y="5"/>
                </a:cxn>
                <a:cxn ang="0">
                  <a:pos x="29" y="0"/>
                </a:cxn>
                <a:cxn ang="0">
                  <a:pos x="29" y="0"/>
                </a:cxn>
                <a:cxn ang="0">
                  <a:pos x="0" y="19"/>
                </a:cxn>
                <a:cxn ang="0">
                  <a:pos x="0" y="19"/>
                </a:cxn>
              </a:cxnLst>
              <a:rect l="0" t="0" r="r" b="b"/>
              <a:pathLst>
                <a:path w="32" h="25">
                  <a:moveTo>
                    <a:pt x="0" y="19"/>
                  </a:moveTo>
                  <a:lnTo>
                    <a:pt x="4" y="25"/>
                  </a:lnTo>
                  <a:lnTo>
                    <a:pt x="4" y="25"/>
                  </a:lnTo>
                  <a:lnTo>
                    <a:pt x="32" y="5"/>
                  </a:lnTo>
                  <a:lnTo>
                    <a:pt x="29" y="0"/>
                  </a:lnTo>
                  <a:lnTo>
                    <a:pt x="29" y="0"/>
                  </a:lnTo>
                  <a:lnTo>
                    <a:pt x="0" y="19"/>
                  </a:lnTo>
                  <a:lnTo>
                    <a:pt x="0" y="19"/>
                  </a:lnTo>
                  <a:close/>
                </a:path>
              </a:pathLst>
            </a:custGeom>
            <a:grpFill/>
            <a:ln w="9525">
              <a:noFill/>
              <a:round/>
            </a:ln>
          </p:spPr>
          <p:txBody>
            <a:bodyPr vert="horz" wrap="square" lIns="91440" tIns="45720" rIns="91440" bIns="45720" numCol="1" anchor="t" anchorCtr="0" compatLnSpc="1"/>
            <a:lstStyle/>
            <a:p>
              <a:endParaRPr lang="en-US"/>
            </a:p>
          </p:txBody>
        </p:sp>
        <p:sp>
          <p:nvSpPr>
            <p:cNvPr id="2" name="Freeform 304"/>
            <p:cNvSpPr/>
            <p:nvPr/>
          </p:nvSpPr>
          <p:spPr bwMode="auto">
            <a:xfrm>
              <a:off x="2998788" y="579438"/>
              <a:ext cx="55563" cy="15875"/>
            </a:xfrm>
            <a:custGeom>
              <a:avLst/>
              <a:gdLst/>
              <a:ahLst/>
              <a:cxnLst>
                <a:cxn ang="0">
                  <a:pos x="1" y="10"/>
                </a:cxn>
                <a:cxn ang="0">
                  <a:pos x="1" y="10"/>
                </a:cxn>
                <a:cxn ang="0">
                  <a:pos x="35" y="7"/>
                </a:cxn>
                <a:cxn ang="0">
                  <a:pos x="35" y="0"/>
                </a:cxn>
                <a:cxn ang="0">
                  <a:pos x="35" y="0"/>
                </a:cxn>
                <a:cxn ang="0">
                  <a:pos x="0" y="3"/>
                </a:cxn>
                <a:cxn ang="0">
                  <a:pos x="1" y="10"/>
                </a:cxn>
              </a:cxnLst>
              <a:rect l="0" t="0" r="r" b="b"/>
              <a:pathLst>
                <a:path w="35" h="10">
                  <a:moveTo>
                    <a:pt x="1" y="10"/>
                  </a:moveTo>
                  <a:lnTo>
                    <a:pt x="1" y="10"/>
                  </a:lnTo>
                  <a:lnTo>
                    <a:pt x="35" y="7"/>
                  </a:lnTo>
                  <a:lnTo>
                    <a:pt x="35" y="0"/>
                  </a:lnTo>
                  <a:lnTo>
                    <a:pt x="35" y="0"/>
                  </a:lnTo>
                  <a:lnTo>
                    <a:pt x="0" y="3"/>
                  </a:lnTo>
                  <a:lnTo>
                    <a:pt x="1" y="10"/>
                  </a:lnTo>
                  <a:close/>
                </a:path>
              </a:pathLst>
            </a:custGeom>
            <a:grpFill/>
            <a:ln w="9525">
              <a:noFill/>
              <a:round/>
            </a:ln>
          </p:spPr>
          <p:txBody>
            <a:bodyPr vert="horz" wrap="square" lIns="91440" tIns="45720" rIns="91440" bIns="45720" numCol="1" anchor="t" anchorCtr="0" compatLnSpc="1"/>
            <a:lstStyle/>
            <a:p>
              <a:endParaRPr lang="en-US"/>
            </a:p>
          </p:txBody>
        </p:sp>
        <p:sp>
          <p:nvSpPr>
            <p:cNvPr id="3" name="Freeform 305"/>
            <p:cNvSpPr/>
            <p:nvPr/>
          </p:nvSpPr>
          <p:spPr bwMode="auto">
            <a:xfrm>
              <a:off x="3221038" y="576263"/>
              <a:ext cx="55563" cy="14288"/>
            </a:xfrm>
            <a:custGeom>
              <a:avLst/>
              <a:gdLst/>
              <a:ahLst/>
              <a:cxnLst>
                <a:cxn ang="0">
                  <a:pos x="0" y="8"/>
                </a:cxn>
                <a:cxn ang="0">
                  <a:pos x="0" y="8"/>
                </a:cxn>
                <a:cxn ang="0">
                  <a:pos x="35" y="9"/>
                </a:cxn>
                <a:cxn ang="0">
                  <a:pos x="35" y="2"/>
                </a:cxn>
                <a:cxn ang="0">
                  <a:pos x="35" y="2"/>
                </a:cxn>
                <a:cxn ang="0">
                  <a:pos x="0" y="0"/>
                </a:cxn>
                <a:cxn ang="0">
                  <a:pos x="0" y="8"/>
                </a:cxn>
              </a:cxnLst>
              <a:rect l="0" t="0" r="r" b="b"/>
              <a:pathLst>
                <a:path w="35" h="9">
                  <a:moveTo>
                    <a:pt x="0" y="8"/>
                  </a:moveTo>
                  <a:lnTo>
                    <a:pt x="0" y="8"/>
                  </a:lnTo>
                  <a:lnTo>
                    <a:pt x="35" y="9"/>
                  </a:lnTo>
                  <a:lnTo>
                    <a:pt x="35" y="2"/>
                  </a:lnTo>
                  <a:lnTo>
                    <a:pt x="35" y="2"/>
                  </a:lnTo>
                  <a:lnTo>
                    <a:pt x="0" y="0"/>
                  </a:lnTo>
                  <a:lnTo>
                    <a:pt x="0" y="8"/>
                  </a:lnTo>
                  <a:close/>
                </a:path>
              </a:pathLst>
            </a:custGeom>
            <a:grpFill/>
            <a:ln w="9525">
              <a:noFill/>
              <a:round/>
            </a:ln>
          </p:spPr>
          <p:txBody>
            <a:bodyPr vert="horz" wrap="square" lIns="91440" tIns="45720" rIns="91440" bIns="45720" numCol="1" anchor="t" anchorCtr="0" compatLnSpc="1"/>
            <a:lstStyle/>
            <a:p>
              <a:endParaRPr lang="en-US"/>
            </a:p>
          </p:txBody>
        </p:sp>
        <p:sp>
          <p:nvSpPr>
            <p:cNvPr id="29" name="Freeform 306"/>
            <p:cNvSpPr/>
            <p:nvPr/>
          </p:nvSpPr>
          <p:spPr bwMode="auto">
            <a:xfrm>
              <a:off x="3108325" y="576263"/>
              <a:ext cx="57150" cy="12700"/>
            </a:xfrm>
            <a:custGeom>
              <a:avLst/>
              <a:gdLst/>
              <a:ahLst/>
              <a:cxnLst>
                <a:cxn ang="0">
                  <a:pos x="2" y="8"/>
                </a:cxn>
                <a:cxn ang="0">
                  <a:pos x="2" y="8"/>
                </a:cxn>
                <a:cxn ang="0">
                  <a:pos x="36" y="7"/>
                </a:cxn>
                <a:cxn ang="0">
                  <a:pos x="36" y="0"/>
                </a:cxn>
                <a:cxn ang="0">
                  <a:pos x="36" y="0"/>
                </a:cxn>
                <a:cxn ang="0">
                  <a:pos x="0" y="0"/>
                </a:cxn>
                <a:cxn ang="0">
                  <a:pos x="2" y="8"/>
                </a:cxn>
              </a:cxnLst>
              <a:rect l="0" t="0" r="r" b="b"/>
              <a:pathLst>
                <a:path w="36" h="8">
                  <a:moveTo>
                    <a:pt x="2" y="8"/>
                  </a:moveTo>
                  <a:lnTo>
                    <a:pt x="2" y="8"/>
                  </a:lnTo>
                  <a:lnTo>
                    <a:pt x="36" y="7"/>
                  </a:lnTo>
                  <a:lnTo>
                    <a:pt x="36" y="0"/>
                  </a:lnTo>
                  <a:lnTo>
                    <a:pt x="36" y="0"/>
                  </a:lnTo>
                  <a:lnTo>
                    <a:pt x="0" y="0"/>
                  </a:lnTo>
                  <a:lnTo>
                    <a:pt x="2" y="8"/>
                  </a:lnTo>
                  <a:close/>
                </a:path>
              </a:pathLst>
            </a:custGeom>
            <a:grpFill/>
            <a:ln w="9525">
              <a:noFill/>
              <a:round/>
            </a:ln>
          </p:spPr>
          <p:txBody>
            <a:bodyPr vert="horz" wrap="square" lIns="91440" tIns="45720" rIns="91440" bIns="45720" numCol="1" anchor="t" anchorCtr="0" compatLnSpc="1"/>
            <a:lstStyle/>
            <a:p>
              <a:endParaRPr lang="en-US"/>
            </a:p>
          </p:txBody>
        </p:sp>
        <p:sp>
          <p:nvSpPr>
            <p:cNvPr id="30" name="Freeform 307"/>
            <p:cNvSpPr/>
            <p:nvPr/>
          </p:nvSpPr>
          <p:spPr bwMode="auto">
            <a:xfrm>
              <a:off x="3330575" y="584201"/>
              <a:ext cx="55563" cy="20638"/>
            </a:xfrm>
            <a:custGeom>
              <a:avLst/>
              <a:gdLst/>
              <a:ahLst/>
              <a:cxnLst>
                <a:cxn ang="0">
                  <a:pos x="35" y="5"/>
                </a:cxn>
                <a:cxn ang="0">
                  <a:pos x="35" y="5"/>
                </a:cxn>
                <a:cxn ang="0">
                  <a:pos x="26" y="4"/>
                </a:cxn>
                <a:cxn ang="0">
                  <a:pos x="1" y="0"/>
                </a:cxn>
                <a:cxn ang="0">
                  <a:pos x="0" y="7"/>
                </a:cxn>
                <a:cxn ang="0">
                  <a:pos x="0" y="7"/>
                </a:cxn>
                <a:cxn ang="0">
                  <a:pos x="25" y="10"/>
                </a:cxn>
                <a:cxn ang="0">
                  <a:pos x="34" y="13"/>
                </a:cxn>
                <a:cxn ang="0">
                  <a:pos x="35" y="5"/>
                </a:cxn>
              </a:cxnLst>
              <a:rect l="0" t="0" r="r" b="b"/>
              <a:pathLst>
                <a:path w="35" h="13">
                  <a:moveTo>
                    <a:pt x="35" y="5"/>
                  </a:moveTo>
                  <a:lnTo>
                    <a:pt x="35" y="5"/>
                  </a:lnTo>
                  <a:lnTo>
                    <a:pt x="26" y="4"/>
                  </a:lnTo>
                  <a:lnTo>
                    <a:pt x="1" y="0"/>
                  </a:lnTo>
                  <a:lnTo>
                    <a:pt x="0" y="7"/>
                  </a:lnTo>
                  <a:lnTo>
                    <a:pt x="0" y="7"/>
                  </a:lnTo>
                  <a:lnTo>
                    <a:pt x="25" y="10"/>
                  </a:lnTo>
                  <a:lnTo>
                    <a:pt x="34" y="13"/>
                  </a:lnTo>
                  <a:lnTo>
                    <a:pt x="35" y="5"/>
                  </a:lnTo>
                  <a:close/>
                </a:path>
              </a:pathLst>
            </a:custGeom>
            <a:grpFill/>
            <a:ln w="9525">
              <a:noFill/>
              <a:round/>
            </a:ln>
          </p:spPr>
          <p:txBody>
            <a:bodyPr vert="horz" wrap="square" lIns="91440" tIns="45720" rIns="91440" bIns="45720" numCol="1" anchor="t" anchorCtr="0" compatLnSpc="1"/>
            <a:lstStyle/>
            <a:p>
              <a:endParaRPr lang="en-US"/>
            </a:p>
          </p:txBody>
        </p:sp>
        <p:sp>
          <p:nvSpPr>
            <p:cNvPr id="31" name="Freeform 308"/>
            <p:cNvSpPr/>
            <p:nvPr/>
          </p:nvSpPr>
          <p:spPr bwMode="auto">
            <a:xfrm>
              <a:off x="2889250" y="590551"/>
              <a:ext cx="55563" cy="19050"/>
            </a:xfrm>
            <a:custGeom>
              <a:avLst/>
              <a:gdLst/>
              <a:ahLst/>
              <a:cxnLst>
                <a:cxn ang="0">
                  <a:pos x="1" y="12"/>
                </a:cxn>
                <a:cxn ang="0">
                  <a:pos x="1" y="12"/>
                </a:cxn>
                <a:cxn ang="0">
                  <a:pos x="35" y="7"/>
                </a:cxn>
                <a:cxn ang="0">
                  <a:pos x="34" y="0"/>
                </a:cxn>
                <a:cxn ang="0">
                  <a:pos x="34" y="0"/>
                </a:cxn>
                <a:cxn ang="0">
                  <a:pos x="0" y="5"/>
                </a:cxn>
                <a:cxn ang="0">
                  <a:pos x="1" y="12"/>
                </a:cxn>
              </a:cxnLst>
              <a:rect l="0" t="0" r="r" b="b"/>
              <a:pathLst>
                <a:path w="35" h="12">
                  <a:moveTo>
                    <a:pt x="1" y="12"/>
                  </a:moveTo>
                  <a:lnTo>
                    <a:pt x="1" y="12"/>
                  </a:lnTo>
                  <a:lnTo>
                    <a:pt x="35" y="7"/>
                  </a:lnTo>
                  <a:lnTo>
                    <a:pt x="34" y="0"/>
                  </a:lnTo>
                  <a:lnTo>
                    <a:pt x="34" y="0"/>
                  </a:lnTo>
                  <a:lnTo>
                    <a:pt x="0" y="5"/>
                  </a:lnTo>
                  <a:lnTo>
                    <a:pt x="1" y="12"/>
                  </a:lnTo>
                  <a:close/>
                </a:path>
              </a:pathLst>
            </a:custGeom>
            <a:grpFill/>
            <a:ln w="9525">
              <a:noFill/>
              <a:round/>
            </a:ln>
          </p:spPr>
          <p:txBody>
            <a:bodyPr vert="horz" wrap="square" lIns="91440" tIns="45720" rIns="91440" bIns="45720" numCol="1" anchor="t" anchorCtr="0" compatLnSpc="1"/>
            <a:lstStyle/>
            <a:p>
              <a:endParaRPr lang="en-US"/>
            </a:p>
          </p:txBody>
        </p:sp>
        <p:sp>
          <p:nvSpPr>
            <p:cNvPr id="32" name="Freeform 309"/>
            <p:cNvSpPr/>
            <p:nvPr/>
          </p:nvSpPr>
          <p:spPr bwMode="auto">
            <a:xfrm>
              <a:off x="2781300" y="609601"/>
              <a:ext cx="55563" cy="22225"/>
            </a:xfrm>
            <a:custGeom>
              <a:avLst/>
              <a:gdLst/>
              <a:ahLst/>
              <a:cxnLst>
                <a:cxn ang="0">
                  <a:pos x="0" y="7"/>
                </a:cxn>
                <a:cxn ang="0">
                  <a:pos x="1" y="14"/>
                </a:cxn>
                <a:cxn ang="0">
                  <a:pos x="1" y="14"/>
                </a:cxn>
                <a:cxn ang="0">
                  <a:pos x="35" y="6"/>
                </a:cxn>
                <a:cxn ang="0">
                  <a:pos x="34" y="0"/>
                </a:cxn>
                <a:cxn ang="0">
                  <a:pos x="34" y="0"/>
                </a:cxn>
                <a:cxn ang="0">
                  <a:pos x="0" y="7"/>
                </a:cxn>
                <a:cxn ang="0">
                  <a:pos x="0" y="7"/>
                </a:cxn>
              </a:cxnLst>
              <a:rect l="0" t="0" r="r" b="b"/>
              <a:pathLst>
                <a:path w="35" h="14">
                  <a:moveTo>
                    <a:pt x="0" y="7"/>
                  </a:moveTo>
                  <a:lnTo>
                    <a:pt x="1" y="14"/>
                  </a:lnTo>
                  <a:lnTo>
                    <a:pt x="1" y="14"/>
                  </a:lnTo>
                  <a:lnTo>
                    <a:pt x="35" y="6"/>
                  </a:lnTo>
                  <a:lnTo>
                    <a:pt x="34" y="0"/>
                  </a:lnTo>
                  <a:lnTo>
                    <a:pt x="34" y="0"/>
                  </a:lnTo>
                  <a:lnTo>
                    <a:pt x="0" y="7"/>
                  </a:lnTo>
                  <a:lnTo>
                    <a:pt x="0" y="7"/>
                  </a:lnTo>
                  <a:close/>
                </a:path>
              </a:pathLst>
            </a:custGeom>
            <a:grpFill/>
            <a:ln w="9525">
              <a:noFill/>
              <a:round/>
            </a:ln>
          </p:spPr>
          <p:txBody>
            <a:bodyPr vert="horz" wrap="square" lIns="91440" tIns="45720" rIns="91440" bIns="45720" numCol="1" anchor="t" anchorCtr="0" compatLnSpc="1"/>
            <a:lstStyle/>
            <a:p>
              <a:endParaRPr lang="en-US"/>
            </a:p>
          </p:txBody>
        </p:sp>
        <p:sp>
          <p:nvSpPr>
            <p:cNvPr id="33" name="Freeform 310"/>
            <p:cNvSpPr/>
            <p:nvPr/>
          </p:nvSpPr>
          <p:spPr bwMode="auto">
            <a:xfrm>
              <a:off x="2673350" y="635001"/>
              <a:ext cx="57150" cy="26988"/>
            </a:xfrm>
            <a:custGeom>
              <a:avLst/>
              <a:gdLst/>
              <a:ahLst/>
              <a:cxnLst>
                <a:cxn ang="0">
                  <a:pos x="0" y="10"/>
                </a:cxn>
                <a:cxn ang="0">
                  <a:pos x="2" y="17"/>
                </a:cxn>
                <a:cxn ang="0">
                  <a:pos x="2" y="17"/>
                </a:cxn>
                <a:cxn ang="0">
                  <a:pos x="36" y="7"/>
                </a:cxn>
                <a:cxn ang="0">
                  <a:pos x="34" y="0"/>
                </a:cxn>
                <a:cxn ang="0">
                  <a:pos x="34" y="0"/>
                </a:cxn>
                <a:cxn ang="0">
                  <a:pos x="0" y="10"/>
                </a:cxn>
                <a:cxn ang="0">
                  <a:pos x="0" y="10"/>
                </a:cxn>
              </a:cxnLst>
              <a:rect l="0" t="0" r="r" b="b"/>
              <a:pathLst>
                <a:path w="36" h="17">
                  <a:moveTo>
                    <a:pt x="0" y="10"/>
                  </a:moveTo>
                  <a:lnTo>
                    <a:pt x="2" y="17"/>
                  </a:lnTo>
                  <a:lnTo>
                    <a:pt x="2" y="17"/>
                  </a:lnTo>
                  <a:lnTo>
                    <a:pt x="36" y="7"/>
                  </a:lnTo>
                  <a:lnTo>
                    <a:pt x="34" y="0"/>
                  </a:lnTo>
                  <a:lnTo>
                    <a:pt x="34" y="0"/>
                  </a:lnTo>
                  <a:lnTo>
                    <a:pt x="0" y="10"/>
                  </a:lnTo>
                  <a:lnTo>
                    <a:pt x="0" y="10"/>
                  </a:lnTo>
                  <a:close/>
                </a:path>
              </a:pathLst>
            </a:custGeom>
            <a:grpFill/>
            <a:ln w="9525">
              <a:noFill/>
              <a:round/>
            </a:ln>
          </p:spPr>
          <p:txBody>
            <a:bodyPr vert="horz" wrap="square" lIns="91440" tIns="45720" rIns="91440" bIns="45720" numCol="1" anchor="t" anchorCtr="0" compatLnSpc="1"/>
            <a:lstStyle/>
            <a:p>
              <a:endParaRPr lang="en-US"/>
            </a:p>
          </p:txBody>
        </p:sp>
      </p:grpSp>
      <p:sp>
        <p:nvSpPr>
          <p:cNvPr id="83" name="Freeform 314"/>
          <p:cNvSpPr/>
          <p:nvPr/>
        </p:nvSpPr>
        <p:spPr bwMode="auto">
          <a:xfrm>
            <a:off x="5593522" y="1249207"/>
            <a:ext cx="2407548" cy="1809750"/>
          </a:xfrm>
          <a:custGeom>
            <a:avLst/>
            <a:gdLst/>
            <a:ahLst/>
            <a:cxnLst>
              <a:cxn ang="0">
                <a:pos x="179" y="60"/>
              </a:cxn>
              <a:cxn ang="0">
                <a:pos x="175" y="50"/>
              </a:cxn>
              <a:cxn ang="0">
                <a:pos x="170" y="42"/>
              </a:cxn>
              <a:cxn ang="0">
                <a:pos x="160" y="37"/>
              </a:cxn>
              <a:cxn ang="0">
                <a:pos x="148" y="33"/>
              </a:cxn>
              <a:cxn ang="0">
                <a:pos x="147" y="28"/>
              </a:cxn>
              <a:cxn ang="0">
                <a:pos x="141" y="19"/>
              </a:cxn>
              <a:cxn ang="0">
                <a:pos x="133" y="12"/>
              </a:cxn>
              <a:cxn ang="0">
                <a:pos x="121" y="9"/>
              </a:cxn>
              <a:cxn ang="0">
                <a:pos x="115" y="8"/>
              </a:cxn>
              <a:cxn ang="0">
                <a:pos x="103" y="10"/>
              </a:cxn>
              <a:cxn ang="0">
                <a:pos x="93" y="15"/>
              </a:cxn>
              <a:cxn ang="0">
                <a:pos x="88" y="9"/>
              </a:cxn>
              <a:cxn ang="0">
                <a:pos x="72" y="1"/>
              </a:cxn>
              <a:cxn ang="0">
                <a:pos x="64" y="0"/>
              </a:cxn>
              <a:cxn ang="0">
                <a:pos x="50" y="3"/>
              </a:cxn>
              <a:cxn ang="0">
                <a:pos x="39" y="8"/>
              </a:cxn>
              <a:cxn ang="0">
                <a:pos x="32" y="17"/>
              </a:cxn>
              <a:cxn ang="0">
                <a:pos x="30" y="27"/>
              </a:cxn>
              <a:cxn ang="0">
                <a:pos x="31" y="33"/>
              </a:cxn>
              <a:cxn ang="0">
                <a:pos x="24" y="34"/>
              </a:cxn>
              <a:cxn ang="0">
                <a:pos x="13" y="39"/>
              </a:cxn>
              <a:cxn ang="0">
                <a:pos x="5" y="45"/>
              </a:cxn>
              <a:cxn ang="0">
                <a:pos x="0" y="54"/>
              </a:cxn>
              <a:cxn ang="0">
                <a:pos x="0" y="60"/>
              </a:cxn>
              <a:cxn ang="0">
                <a:pos x="2" y="69"/>
              </a:cxn>
              <a:cxn ang="0">
                <a:pos x="9" y="77"/>
              </a:cxn>
              <a:cxn ang="0">
                <a:pos x="17" y="83"/>
              </a:cxn>
              <a:cxn ang="0">
                <a:pos x="30" y="86"/>
              </a:cxn>
              <a:cxn ang="0">
                <a:pos x="32" y="86"/>
              </a:cxn>
              <a:cxn ang="0">
                <a:pos x="34" y="86"/>
              </a:cxn>
              <a:cxn ang="0">
                <a:pos x="35" y="86"/>
              </a:cxn>
              <a:cxn ang="0">
                <a:pos x="147" y="86"/>
              </a:cxn>
              <a:cxn ang="0">
                <a:pos x="154" y="85"/>
              </a:cxn>
              <a:cxn ang="0">
                <a:pos x="165" y="80"/>
              </a:cxn>
              <a:cxn ang="0">
                <a:pos x="173" y="74"/>
              </a:cxn>
              <a:cxn ang="0">
                <a:pos x="178" y="64"/>
              </a:cxn>
              <a:cxn ang="0">
                <a:pos x="179" y="60"/>
              </a:cxn>
            </a:cxnLst>
            <a:rect l="0" t="0" r="r" b="b"/>
            <a:pathLst>
              <a:path w="179" h="86">
                <a:moveTo>
                  <a:pt x="179" y="60"/>
                </a:moveTo>
                <a:lnTo>
                  <a:pt x="179" y="60"/>
                </a:lnTo>
                <a:lnTo>
                  <a:pt x="178" y="54"/>
                </a:lnTo>
                <a:lnTo>
                  <a:pt x="175" y="50"/>
                </a:lnTo>
                <a:lnTo>
                  <a:pt x="173" y="45"/>
                </a:lnTo>
                <a:lnTo>
                  <a:pt x="170" y="42"/>
                </a:lnTo>
                <a:lnTo>
                  <a:pt x="166" y="39"/>
                </a:lnTo>
                <a:lnTo>
                  <a:pt x="160" y="37"/>
                </a:lnTo>
                <a:lnTo>
                  <a:pt x="155" y="34"/>
                </a:lnTo>
                <a:lnTo>
                  <a:pt x="148" y="33"/>
                </a:lnTo>
                <a:lnTo>
                  <a:pt x="148" y="33"/>
                </a:lnTo>
                <a:lnTo>
                  <a:pt x="147" y="28"/>
                </a:lnTo>
                <a:lnTo>
                  <a:pt x="145" y="23"/>
                </a:lnTo>
                <a:lnTo>
                  <a:pt x="141" y="19"/>
                </a:lnTo>
                <a:lnTo>
                  <a:pt x="138" y="16"/>
                </a:lnTo>
                <a:lnTo>
                  <a:pt x="133" y="12"/>
                </a:lnTo>
                <a:lnTo>
                  <a:pt x="127" y="10"/>
                </a:lnTo>
                <a:lnTo>
                  <a:pt x="121" y="9"/>
                </a:lnTo>
                <a:lnTo>
                  <a:pt x="115" y="8"/>
                </a:lnTo>
                <a:lnTo>
                  <a:pt x="115" y="8"/>
                </a:lnTo>
                <a:lnTo>
                  <a:pt x="109" y="9"/>
                </a:lnTo>
                <a:lnTo>
                  <a:pt x="103" y="10"/>
                </a:lnTo>
                <a:lnTo>
                  <a:pt x="98" y="12"/>
                </a:lnTo>
                <a:lnTo>
                  <a:pt x="93" y="15"/>
                </a:lnTo>
                <a:lnTo>
                  <a:pt x="93" y="15"/>
                </a:lnTo>
                <a:lnTo>
                  <a:pt x="88" y="9"/>
                </a:lnTo>
                <a:lnTo>
                  <a:pt x="81" y="5"/>
                </a:lnTo>
                <a:lnTo>
                  <a:pt x="72" y="1"/>
                </a:lnTo>
                <a:lnTo>
                  <a:pt x="64" y="0"/>
                </a:lnTo>
                <a:lnTo>
                  <a:pt x="64" y="0"/>
                </a:lnTo>
                <a:lnTo>
                  <a:pt x="56" y="1"/>
                </a:lnTo>
                <a:lnTo>
                  <a:pt x="50" y="3"/>
                </a:lnTo>
                <a:lnTo>
                  <a:pt x="44" y="5"/>
                </a:lnTo>
                <a:lnTo>
                  <a:pt x="39" y="8"/>
                </a:lnTo>
                <a:lnTo>
                  <a:pt x="35" y="12"/>
                </a:lnTo>
                <a:lnTo>
                  <a:pt x="32" y="17"/>
                </a:lnTo>
                <a:lnTo>
                  <a:pt x="31" y="21"/>
                </a:lnTo>
                <a:lnTo>
                  <a:pt x="30" y="27"/>
                </a:lnTo>
                <a:lnTo>
                  <a:pt x="30" y="27"/>
                </a:lnTo>
                <a:lnTo>
                  <a:pt x="31" y="33"/>
                </a:lnTo>
                <a:lnTo>
                  <a:pt x="31" y="33"/>
                </a:lnTo>
                <a:lnTo>
                  <a:pt x="24" y="34"/>
                </a:lnTo>
                <a:lnTo>
                  <a:pt x="19" y="35"/>
                </a:lnTo>
                <a:lnTo>
                  <a:pt x="13" y="39"/>
                </a:lnTo>
                <a:lnTo>
                  <a:pt x="9" y="42"/>
                </a:lnTo>
                <a:lnTo>
                  <a:pt x="5" y="45"/>
                </a:lnTo>
                <a:lnTo>
                  <a:pt x="2" y="50"/>
                </a:lnTo>
                <a:lnTo>
                  <a:pt x="0" y="54"/>
                </a:lnTo>
                <a:lnTo>
                  <a:pt x="0" y="60"/>
                </a:lnTo>
                <a:lnTo>
                  <a:pt x="0" y="60"/>
                </a:lnTo>
                <a:lnTo>
                  <a:pt x="0" y="64"/>
                </a:lnTo>
                <a:lnTo>
                  <a:pt x="2" y="69"/>
                </a:lnTo>
                <a:lnTo>
                  <a:pt x="4" y="73"/>
                </a:lnTo>
                <a:lnTo>
                  <a:pt x="9" y="77"/>
                </a:lnTo>
                <a:lnTo>
                  <a:pt x="13" y="80"/>
                </a:lnTo>
                <a:lnTo>
                  <a:pt x="17" y="83"/>
                </a:lnTo>
                <a:lnTo>
                  <a:pt x="23" y="85"/>
                </a:lnTo>
                <a:lnTo>
                  <a:pt x="30" y="86"/>
                </a:lnTo>
                <a:lnTo>
                  <a:pt x="30" y="86"/>
                </a:lnTo>
                <a:lnTo>
                  <a:pt x="32" y="86"/>
                </a:lnTo>
                <a:lnTo>
                  <a:pt x="32" y="86"/>
                </a:lnTo>
                <a:lnTo>
                  <a:pt x="34" y="86"/>
                </a:lnTo>
                <a:lnTo>
                  <a:pt x="34" y="86"/>
                </a:lnTo>
                <a:lnTo>
                  <a:pt x="35" y="86"/>
                </a:lnTo>
                <a:lnTo>
                  <a:pt x="147" y="86"/>
                </a:lnTo>
                <a:lnTo>
                  <a:pt x="147" y="86"/>
                </a:lnTo>
                <a:lnTo>
                  <a:pt x="147" y="86"/>
                </a:lnTo>
                <a:lnTo>
                  <a:pt x="154" y="85"/>
                </a:lnTo>
                <a:lnTo>
                  <a:pt x="159" y="83"/>
                </a:lnTo>
                <a:lnTo>
                  <a:pt x="165" y="80"/>
                </a:lnTo>
                <a:lnTo>
                  <a:pt x="169" y="77"/>
                </a:lnTo>
                <a:lnTo>
                  <a:pt x="173" y="74"/>
                </a:lnTo>
                <a:lnTo>
                  <a:pt x="175" y="69"/>
                </a:lnTo>
                <a:lnTo>
                  <a:pt x="178" y="64"/>
                </a:lnTo>
                <a:lnTo>
                  <a:pt x="179" y="60"/>
                </a:lnTo>
                <a:lnTo>
                  <a:pt x="179" y="60"/>
                </a:lnTo>
                <a:close/>
              </a:path>
            </a:pathLst>
          </a:custGeom>
          <a:solidFill>
            <a:srgbClr val="578B18"/>
          </a:solidFill>
          <a:ln w="9525">
            <a:noFill/>
            <a:round/>
          </a:ln>
        </p:spPr>
        <p:txBody>
          <a:bodyPr vert="horz" wrap="square" lIns="68580" tIns="34290" rIns="68580" bIns="34290" numCol="1" anchor="t" anchorCtr="0" compatLnSpc="1"/>
          <a:lstStyle/>
          <a:p>
            <a:endParaRPr lang="en-US"/>
          </a:p>
        </p:txBody>
      </p:sp>
      <p:sp>
        <p:nvSpPr>
          <p:cNvPr id="162" name="Rectangle 161"/>
          <p:cNvSpPr/>
          <p:nvPr/>
        </p:nvSpPr>
        <p:spPr>
          <a:xfrm>
            <a:off x="5994002" y="2136787"/>
            <a:ext cx="1606588" cy="715581"/>
          </a:xfrm>
          <a:prstGeom prst="rect">
            <a:avLst/>
          </a:prstGeom>
          <a:noFill/>
          <a:extLst>
            <a:ext uri="{909E8E84-426E-40DD-AFC4-6F175D3DCCD1}">
              <a14:hiddenFill xmlns:a14="http://schemas.microsoft.com/office/drawing/2010/main" xmlns="">
                <a:solidFill>
                  <a:schemeClr val="bg1">
                    <a:alpha val="0"/>
                  </a:schemeClr>
                </a:solidFill>
              </a14:hiddenFill>
            </a:ext>
          </a:extLst>
        </p:spPr>
        <p:txBody>
          <a:bodyPr wrap="square" lIns="68580" tIns="34290" rIns="68580" bIns="34290">
            <a:spAutoFit/>
          </a:bodyPr>
          <a:lstStyle/>
          <a:p>
            <a:r>
              <a:rPr lang="en-US" altLang="zh-CN" sz="2100" b="1" dirty="0">
                <a:solidFill>
                  <a:srgbClr val="FF0000"/>
                </a:solidFill>
                <a:latin typeface="微软雅黑" panose="020B0503020204020204" charset="-122"/>
                <a:ea typeface="微软雅黑" panose="020B0503020204020204" charset="-122"/>
                <a:cs typeface="Open Sans" pitchFamily="34" charset="0"/>
                <a:sym typeface="+mn-ea"/>
              </a:rPr>
              <a:t>2021</a:t>
            </a:r>
            <a:r>
              <a:rPr lang="zh-CN" altLang="en-US" sz="2100" b="1" dirty="0">
                <a:solidFill>
                  <a:srgbClr val="FF0000"/>
                </a:solidFill>
                <a:latin typeface="微软雅黑" panose="020B0503020204020204" charset="-122"/>
                <a:ea typeface="微软雅黑" panose="020B0503020204020204" charset="-122"/>
                <a:cs typeface="Open Sans" pitchFamily="34" charset="0"/>
                <a:sym typeface="+mn-ea"/>
              </a:rPr>
              <a:t>年</a:t>
            </a:r>
            <a:r>
              <a:rPr lang="en-US" altLang="zh-CN" sz="2100" b="1" dirty="0">
                <a:solidFill>
                  <a:srgbClr val="FF0000"/>
                </a:solidFill>
                <a:latin typeface="微软雅黑" panose="020B0503020204020204" charset="-122"/>
                <a:ea typeface="微软雅黑" panose="020B0503020204020204" charset="-122"/>
                <a:cs typeface="Open Sans" pitchFamily="34" charset="0"/>
                <a:sym typeface="+mn-ea"/>
              </a:rPr>
              <a:t>12</a:t>
            </a:r>
            <a:r>
              <a:rPr lang="zh-CN" altLang="en-US" sz="2100" b="1" dirty="0">
                <a:solidFill>
                  <a:srgbClr val="FF0000"/>
                </a:solidFill>
                <a:latin typeface="微软雅黑" panose="020B0503020204020204" charset="-122"/>
                <a:ea typeface="微软雅黑" panose="020B0503020204020204" charset="-122"/>
                <a:cs typeface="Open Sans" pitchFamily="34" charset="0"/>
                <a:sym typeface="+mn-ea"/>
              </a:rPr>
              <a:t>月</a:t>
            </a:r>
            <a:r>
              <a:rPr lang="en-US" altLang="zh-CN" sz="2100" b="1" dirty="0">
                <a:solidFill>
                  <a:srgbClr val="FF0000"/>
                </a:solidFill>
                <a:latin typeface="微软雅黑" panose="020B0503020204020204" charset="-122"/>
                <a:ea typeface="微软雅黑" panose="020B0503020204020204" charset="-122"/>
                <a:cs typeface="Open Sans" pitchFamily="34" charset="0"/>
                <a:sym typeface="+mn-ea"/>
              </a:rPr>
              <a:t>31</a:t>
            </a:r>
            <a:r>
              <a:rPr lang="zh-CN" altLang="en-US" sz="2100" b="1" dirty="0">
                <a:solidFill>
                  <a:srgbClr val="FF0000"/>
                </a:solidFill>
                <a:latin typeface="微软雅黑" panose="020B0503020204020204" charset="-122"/>
                <a:ea typeface="微软雅黑" panose="020B0503020204020204" charset="-122"/>
                <a:cs typeface="Open Sans" pitchFamily="34" charset="0"/>
                <a:sym typeface="+mn-ea"/>
              </a:rPr>
              <a:t>日止</a:t>
            </a:r>
          </a:p>
        </p:txBody>
      </p:sp>
      <p:sp>
        <p:nvSpPr>
          <p:cNvPr id="163" name="Rectangle 162"/>
          <p:cNvSpPr/>
          <p:nvPr/>
        </p:nvSpPr>
        <p:spPr>
          <a:xfrm>
            <a:off x="7412831" y="1659255"/>
            <a:ext cx="749618" cy="300082"/>
          </a:xfrm>
          <a:prstGeom prst="rect">
            <a:avLst/>
          </a:prstGeom>
          <a:noFill/>
          <a:extLst>
            <a:ext uri="{909E8E84-426E-40DD-AFC4-6F175D3DCCD1}">
              <a14:hiddenFill xmlns:a14="http://schemas.microsoft.com/office/drawing/2010/main" xmlns="">
                <a:solidFill>
                  <a:schemeClr val="bg1">
                    <a:alpha val="0"/>
                  </a:schemeClr>
                </a:solidFill>
              </a14:hiddenFill>
            </a:ext>
          </a:extLst>
        </p:spPr>
        <p:txBody>
          <a:bodyPr wrap="square" lIns="68580" tIns="34290" rIns="68580" bIns="34290">
            <a:spAutoFit/>
          </a:bodyPr>
          <a:lstStyle/>
          <a:p>
            <a:r>
              <a:rPr lang="zh-CN" altLang="en-US" sz="1500" dirty="0" smtClean="0">
                <a:solidFill>
                  <a:schemeClr val="bg1"/>
                </a:solidFill>
                <a:latin typeface="微软雅黑" panose="020B0503020204020204" charset="-122"/>
                <a:ea typeface="微软雅黑" panose="020B0503020204020204" charset="-122"/>
                <a:cs typeface="Open Sans" pitchFamily="34" charset="0"/>
                <a:sym typeface="+mn-ea"/>
              </a:rPr>
              <a:t>关键词</a:t>
            </a:r>
          </a:p>
        </p:txBody>
      </p:sp>
      <p:sp>
        <p:nvSpPr>
          <p:cNvPr id="164" name="Rectangle 163"/>
          <p:cNvSpPr/>
          <p:nvPr/>
        </p:nvSpPr>
        <p:spPr>
          <a:xfrm>
            <a:off x="7409974" y="3036570"/>
            <a:ext cx="1281113" cy="300082"/>
          </a:xfrm>
          <a:prstGeom prst="rect">
            <a:avLst/>
          </a:prstGeom>
          <a:noFill/>
          <a:extLst>
            <a:ext uri="{909E8E84-426E-40DD-AFC4-6F175D3DCCD1}">
              <a14:hiddenFill xmlns:a14="http://schemas.microsoft.com/office/drawing/2010/main" xmlns="">
                <a:solidFill>
                  <a:schemeClr val="bg1">
                    <a:alpha val="0"/>
                  </a:schemeClr>
                </a:solidFill>
              </a14:hiddenFill>
            </a:ext>
          </a:extLst>
        </p:spPr>
        <p:txBody>
          <a:bodyPr wrap="square" lIns="68580" tIns="34290" rIns="68580" bIns="34290">
            <a:spAutoFit/>
          </a:bodyPr>
          <a:lstStyle/>
          <a:p>
            <a:r>
              <a:rPr lang="zh-CN" altLang="en-US" sz="1500" dirty="0" smtClean="0">
                <a:solidFill>
                  <a:schemeClr val="bg1"/>
                </a:solidFill>
                <a:latin typeface="微软雅黑" panose="020B0503020204020204" charset="-122"/>
                <a:ea typeface="微软雅黑" panose="020B0503020204020204" charset="-122"/>
                <a:cs typeface="Open Sans" pitchFamily="34" charset="0"/>
              </a:rPr>
              <a:t>关键词</a:t>
            </a:r>
          </a:p>
        </p:txBody>
      </p:sp>
      <p:sp>
        <p:nvSpPr>
          <p:cNvPr id="165" name="Rectangle 164"/>
          <p:cNvSpPr/>
          <p:nvPr/>
        </p:nvSpPr>
        <p:spPr>
          <a:xfrm>
            <a:off x="4666774" y="3095625"/>
            <a:ext cx="1073468" cy="300082"/>
          </a:xfrm>
          <a:prstGeom prst="rect">
            <a:avLst/>
          </a:prstGeom>
          <a:noFill/>
          <a:extLst>
            <a:ext uri="{909E8E84-426E-40DD-AFC4-6F175D3DCCD1}">
              <a14:hiddenFill xmlns:a14="http://schemas.microsoft.com/office/drawing/2010/main" xmlns="">
                <a:solidFill>
                  <a:schemeClr val="bg1">
                    <a:alpha val="0"/>
                  </a:schemeClr>
                </a:solidFill>
              </a14:hiddenFill>
            </a:ext>
          </a:extLst>
        </p:spPr>
        <p:txBody>
          <a:bodyPr wrap="square" lIns="68580" tIns="34290" rIns="68580" bIns="34290">
            <a:spAutoFit/>
          </a:bodyPr>
          <a:lstStyle/>
          <a:p>
            <a:r>
              <a:rPr lang="zh-CN" altLang="en-US" sz="1500" dirty="0" smtClean="0">
                <a:solidFill>
                  <a:schemeClr val="bg1"/>
                </a:solidFill>
                <a:latin typeface="微软雅黑" panose="020B0503020204020204" charset="-122"/>
                <a:ea typeface="微软雅黑" panose="020B0503020204020204" charset="-122"/>
                <a:cs typeface="Open Sans" pitchFamily="34" charset="0"/>
                <a:sym typeface="+mn-ea"/>
              </a:rPr>
              <a:t>关键词</a:t>
            </a:r>
          </a:p>
        </p:txBody>
      </p:sp>
      <p:sp>
        <p:nvSpPr>
          <p:cNvPr id="166" name="Rectangle 165"/>
          <p:cNvSpPr/>
          <p:nvPr/>
        </p:nvSpPr>
        <p:spPr>
          <a:xfrm>
            <a:off x="1914049" y="3141345"/>
            <a:ext cx="751523" cy="300082"/>
          </a:xfrm>
          <a:prstGeom prst="rect">
            <a:avLst/>
          </a:prstGeom>
          <a:noFill/>
          <a:extLst>
            <a:ext uri="{909E8E84-426E-40DD-AFC4-6F175D3DCCD1}">
              <a14:hiddenFill xmlns:a14="http://schemas.microsoft.com/office/drawing/2010/main" xmlns="">
                <a:solidFill>
                  <a:schemeClr val="bg1">
                    <a:alpha val="0"/>
                  </a:schemeClr>
                </a:solidFill>
              </a14:hiddenFill>
            </a:ext>
          </a:extLst>
        </p:spPr>
        <p:txBody>
          <a:bodyPr wrap="square" lIns="68580" tIns="34290" rIns="68580" bIns="34290">
            <a:spAutoFit/>
          </a:bodyPr>
          <a:lstStyle/>
          <a:p>
            <a:r>
              <a:rPr lang="zh-CN" altLang="en-US" sz="1500" dirty="0" smtClean="0">
                <a:solidFill>
                  <a:schemeClr val="bg1"/>
                </a:solidFill>
                <a:latin typeface="微软雅黑" panose="020B0503020204020204" charset="-122"/>
                <a:ea typeface="微软雅黑" panose="020B0503020204020204" charset="-122"/>
                <a:cs typeface="Open Sans" pitchFamily="34" charset="0"/>
                <a:sym typeface="+mn-ea"/>
              </a:rPr>
              <a:t>关键词</a:t>
            </a:r>
          </a:p>
        </p:txBody>
      </p:sp>
      <p:sp>
        <p:nvSpPr>
          <p:cNvPr id="8" name="矩形 7"/>
          <p:cNvSpPr/>
          <p:nvPr/>
        </p:nvSpPr>
        <p:spPr>
          <a:xfrm>
            <a:off x="3917426" y="1425887"/>
            <a:ext cx="1015342" cy="700192"/>
          </a:xfrm>
          <a:prstGeom prst="rect">
            <a:avLst/>
          </a:prstGeom>
          <a:noFill/>
        </p:spPr>
        <p:txBody>
          <a:bodyPr wrap="none" lIns="68580" tIns="34290" rIns="68580" bIns="34290">
            <a:spAutoFit/>
          </a:bodyPr>
          <a:lstStyle/>
          <a:p>
            <a:pPr algn="ctr"/>
            <a:r>
              <a:rPr lang="en-US" altLang="zh-CN" sz="4100" b="1" spc="225"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3</a:t>
            </a:r>
            <a:r>
              <a:rPr lang="zh-CN" altLang="en-US" sz="4100" b="1" spc="225"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年</a:t>
            </a:r>
            <a:endParaRPr lang="zh-CN" altLang="en-US" sz="4100" b="1" spc="225"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9" name="矩形 8"/>
          <p:cNvSpPr/>
          <p:nvPr/>
        </p:nvSpPr>
        <p:spPr>
          <a:xfrm>
            <a:off x="1466445" y="3633281"/>
            <a:ext cx="5943529" cy="1177245"/>
          </a:xfrm>
          <a:prstGeom prst="rect">
            <a:avLst/>
          </a:prstGeom>
        </p:spPr>
        <p:txBody>
          <a:bodyPr wrap="square" lIns="68580" tIns="34290" rIns="68580" bIns="34290">
            <a:spAutoFit/>
          </a:bodyPr>
          <a:lstStyle/>
          <a:p>
            <a:r>
              <a:rPr lang="zh-CN" altLang="en-US" b="1" dirty="0"/>
              <a:t>增量房</a:t>
            </a:r>
            <a:r>
              <a:rPr lang="zh-CN" altLang="en-US" b="1" dirty="0" smtClean="0"/>
              <a:t>申报：选择</a:t>
            </a:r>
            <a:r>
              <a:rPr lang="zh-CN" altLang="en-US" b="1" dirty="0"/>
              <a:t>“本期是否适用增值税小规模纳税人印花税优惠政策”时，根据合同签订日期当月判断纳税人是否为一般纳税人，如果是一般纳税人，提示不适用增值税小规模纳税人优惠政策，但允许继续申报。</a:t>
            </a:r>
          </a:p>
        </p:txBody>
      </p:sp>
      <p:sp>
        <p:nvSpPr>
          <p:cNvPr id="89" name="流程图: 可选过程 88"/>
          <p:cNvSpPr/>
          <p:nvPr/>
        </p:nvSpPr>
        <p:spPr>
          <a:xfrm>
            <a:off x="2875030" y="14591"/>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减税降费专题</a:t>
            </a:r>
            <a:endParaRPr lang="zh-CN" altLang="en-US" sz="27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1 "/>
          <p:cNvPicPr>
            <a:picLocks noChangeAspect="1"/>
          </p:cNvPicPr>
          <p:nvPr/>
        </p:nvPicPr>
        <p:blipFill>
          <a:blip r:embed="rId2" cstate="print"/>
          <a:srcRect t="69813" r="45771"/>
          <a:stretch>
            <a:fillRect/>
          </a:stretch>
        </p:blipFill>
        <p:spPr>
          <a:xfrm>
            <a:off x="615643" y="935984"/>
            <a:ext cx="423863" cy="200025"/>
          </a:xfrm>
          <a:prstGeom prst="rect">
            <a:avLst/>
          </a:prstGeom>
        </p:spPr>
      </p:pic>
      <p:sp>
        <p:nvSpPr>
          <p:cNvPr id="16" name="文本框 15"/>
          <p:cNvSpPr txBox="1"/>
          <p:nvPr/>
        </p:nvSpPr>
        <p:spPr>
          <a:xfrm>
            <a:off x="205264" y="171450"/>
            <a:ext cx="2261711" cy="346249"/>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小规模纳税人</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1050587" y="1035997"/>
            <a:ext cx="7149830" cy="2977738"/>
          </a:xfrm>
          <a:prstGeom prst="rect">
            <a:avLst/>
          </a:prstGeom>
          <a:noFill/>
        </p:spPr>
        <p:txBody>
          <a:bodyPr wrap="square" lIns="68580" tIns="34290" rIns="68580" bIns="34290" rtlCol="0">
            <a:spAutoFit/>
          </a:bodyPr>
          <a:lstStyle/>
          <a:p>
            <a:pPr>
              <a:lnSpc>
                <a:spcPct val="150000"/>
              </a:lnSpc>
            </a:pPr>
            <a:r>
              <a:rPr lang="zh-CN" altLang="en-US" b="1" kern="100" dirty="0">
                <a:cs typeface="Times New Roman" panose="02020603050405020304"/>
              </a:rPr>
              <a:t>（一）自然人；</a:t>
            </a:r>
          </a:p>
          <a:p>
            <a:pPr>
              <a:lnSpc>
                <a:spcPct val="150000"/>
              </a:lnSpc>
            </a:pPr>
            <a:r>
              <a:rPr lang="zh-CN" altLang="en-US" b="1" kern="100" dirty="0">
                <a:cs typeface="Times New Roman" panose="02020603050405020304"/>
              </a:rPr>
              <a:t>（二）选择按照小规模纳税人纳税的非企业性单位；</a:t>
            </a:r>
          </a:p>
          <a:p>
            <a:pPr>
              <a:lnSpc>
                <a:spcPct val="150000"/>
              </a:lnSpc>
            </a:pPr>
            <a:r>
              <a:rPr lang="zh-CN" altLang="en-US" b="1" kern="100" dirty="0">
                <a:cs typeface="Times New Roman" panose="02020603050405020304"/>
              </a:rPr>
              <a:t>（三）年应税销售额超过规定标准但不经常发生应税行为且选择按照小规模纳税人纳税的企业和个体工商户。</a:t>
            </a:r>
          </a:p>
          <a:p>
            <a:pPr>
              <a:lnSpc>
                <a:spcPct val="150000"/>
              </a:lnSpc>
            </a:pPr>
            <a:r>
              <a:rPr lang="zh-CN" altLang="en-US" b="1" kern="100" dirty="0">
                <a:cs typeface="Times New Roman" panose="02020603050405020304"/>
              </a:rPr>
              <a:t>对于增值税年应税销售额超过小规模纳税人标准应当登记为一般纳税人而未登记，经税务机关通知，逾期仍不办理登记的，自逾期次月起不再适用减征优惠。</a:t>
            </a:r>
          </a:p>
        </p:txBody>
      </p:sp>
      <p:sp>
        <p:nvSpPr>
          <p:cNvPr id="8" name="流程图: 可选过程 7"/>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减税降费专题</a:t>
            </a:r>
            <a:endParaRPr lang="zh-CN" altLang="en-US" sz="27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1 "/>
          <p:cNvPicPr>
            <a:picLocks noChangeAspect="1"/>
          </p:cNvPicPr>
          <p:nvPr/>
        </p:nvPicPr>
        <p:blipFill>
          <a:blip r:embed="rId2" cstate="print"/>
          <a:srcRect t="69813" r="45771"/>
          <a:stretch>
            <a:fillRect/>
          </a:stretch>
        </p:blipFill>
        <p:spPr>
          <a:xfrm>
            <a:off x="615643" y="935984"/>
            <a:ext cx="423863" cy="200025"/>
          </a:xfrm>
          <a:prstGeom prst="rect">
            <a:avLst/>
          </a:prstGeom>
        </p:spPr>
      </p:pic>
      <p:sp>
        <p:nvSpPr>
          <p:cNvPr id="16" name="文本框 15"/>
          <p:cNvSpPr txBox="1"/>
          <p:nvPr/>
        </p:nvSpPr>
        <p:spPr>
          <a:xfrm>
            <a:off x="205264" y="171450"/>
            <a:ext cx="2931907" cy="346249"/>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新老优惠政策叠加享受</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1050587" y="1305939"/>
            <a:ext cx="7149830" cy="1731243"/>
          </a:xfrm>
          <a:prstGeom prst="rect">
            <a:avLst/>
          </a:prstGeom>
          <a:noFill/>
        </p:spPr>
        <p:txBody>
          <a:bodyPr wrap="square" lIns="68580" tIns="34290" rIns="68580" bIns="34290" rtlCol="0">
            <a:spAutoFit/>
          </a:bodyPr>
          <a:lstStyle/>
          <a:p>
            <a:pPr>
              <a:lnSpc>
                <a:spcPct val="150000"/>
              </a:lnSpc>
            </a:pPr>
            <a:r>
              <a:rPr lang="zh-CN" altLang="en-US" b="1" kern="100" dirty="0">
                <a:cs typeface="Times New Roman" panose="02020603050405020304"/>
              </a:rPr>
              <a:t>增值税小规模纳税人已依法享受其他优惠政策的，可叠加享受本次减征优惠。在享受优惠的顺序上，本次减征优惠是在享受其他优惠的基础上再享受。原来适用比例减免或定额减免的，本次减征额计算的基数是应纳税额减除原有减免税额后的数额。</a:t>
            </a:r>
          </a:p>
        </p:txBody>
      </p:sp>
      <p:sp>
        <p:nvSpPr>
          <p:cNvPr id="8" name="流程图: 可选过程 7"/>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减税降费专题</a:t>
            </a:r>
            <a:endParaRPr lang="zh-CN" altLang="en-US" sz="27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01 "/>
          <p:cNvPicPr>
            <a:picLocks noChangeAspect="1"/>
          </p:cNvPicPr>
          <p:nvPr/>
        </p:nvPicPr>
        <p:blipFill>
          <a:blip r:embed="rId2" cstate="print"/>
          <a:srcRect t="69813" r="45771"/>
          <a:stretch>
            <a:fillRect/>
          </a:stretch>
        </p:blipFill>
        <p:spPr>
          <a:xfrm>
            <a:off x="549982" y="1147782"/>
            <a:ext cx="423863" cy="200025"/>
          </a:xfrm>
          <a:prstGeom prst="rect">
            <a:avLst/>
          </a:prstGeom>
          <a:ln>
            <a:solidFill>
              <a:srgbClr val="7FC622"/>
            </a:solidFill>
          </a:ln>
        </p:spPr>
      </p:pic>
      <p:sp>
        <p:nvSpPr>
          <p:cNvPr id="16" name="文本框 15"/>
          <p:cNvSpPr txBox="1"/>
          <p:nvPr/>
        </p:nvSpPr>
        <p:spPr>
          <a:xfrm>
            <a:off x="205264" y="171450"/>
            <a:ext cx="2669766" cy="623248"/>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关于纳税人类别变化</a:t>
            </a:r>
            <a:r>
              <a:rPr lang="zh-CN" altLang="en-US" b="1" dirty="0" smtClean="0">
                <a:solidFill>
                  <a:schemeClr val="tx1">
                    <a:lumMod val="65000"/>
                    <a:lumOff val="35000"/>
                  </a:schemeClr>
                </a:solidFill>
                <a:latin typeface="微软雅黑" panose="020B0503020204020204" charset="-122"/>
                <a:ea typeface="微软雅黑" panose="020B0503020204020204" charset="-122"/>
                <a:sym typeface="+mn-ea"/>
              </a:rPr>
              <a:t>时</a:t>
            </a:r>
            <a:endParaRPr lang="en-US" altLang="zh-CN" b="1" dirty="0" smtClean="0">
              <a:solidFill>
                <a:schemeClr val="tx1">
                  <a:lumMod val="65000"/>
                  <a:lumOff val="35000"/>
                </a:schemeClr>
              </a:solidFill>
              <a:latin typeface="微软雅黑" panose="020B0503020204020204" charset="-122"/>
              <a:ea typeface="微软雅黑" panose="020B0503020204020204" charset="-122"/>
              <a:sym typeface="+mn-ea"/>
            </a:endParaRPr>
          </a:p>
          <a:p>
            <a:r>
              <a:rPr lang="zh-CN" altLang="en-US" b="1" dirty="0" smtClean="0">
                <a:solidFill>
                  <a:schemeClr val="tx1">
                    <a:lumMod val="65000"/>
                    <a:lumOff val="35000"/>
                  </a:schemeClr>
                </a:solidFill>
                <a:latin typeface="微软雅黑" panose="020B0503020204020204" charset="-122"/>
                <a:ea typeface="微软雅黑" panose="020B0503020204020204" charset="-122"/>
                <a:sym typeface="+mn-ea"/>
              </a:rPr>
              <a:t>减征</a:t>
            </a:r>
            <a:r>
              <a:rPr lang="zh-CN" altLang="en-US" b="1" dirty="0">
                <a:solidFill>
                  <a:schemeClr val="tx1">
                    <a:lumMod val="65000"/>
                    <a:lumOff val="35000"/>
                  </a:schemeClr>
                </a:solidFill>
                <a:latin typeface="微软雅黑" panose="020B0503020204020204" charset="-122"/>
                <a:ea typeface="微软雅黑" panose="020B0503020204020204" charset="-122"/>
                <a:sym typeface="+mn-ea"/>
              </a:rPr>
              <a:t>政策适用时间的确定</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TextBox 2"/>
          <p:cNvSpPr txBox="1"/>
          <p:nvPr/>
        </p:nvSpPr>
        <p:spPr>
          <a:xfrm>
            <a:off x="1164887" y="935983"/>
            <a:ext cx="7149830" cy="900246"/>
          </a:xfrm>
          <a:prstGeom prst="rect">
            <a:avLst/>
          </a:prstGeom>
          <a:noFill/>
        </p:spPr>
        <p:txBody>
          <a:bodyPr wrap="square" lIns="68580" tIns="34290" rIns="68580" bIns="34290" rtlCol="0">
            <a:spAutoFit/>
          </a:bodyPr>
          <a:lstStyle/>
          <a:p>
            <a:pPr>
              <a:lnSpc>
                <a:spcPct val="150000"/>
              </a:lnSpc>
            </a:pPr>
            <a:r>
              <a:rPr lang="zh-CN" altLang="en-US" b="1" kern="100" dirty="0">
                <a:cs typeface="Times New Roman" panose="02020603050405020304"/>
              </a:rPr>
              <a:t>增值税一般纳税人按规定转登记为小规模纳税人的，自成为小规模纳税人的当月起适用减征优惠</a:t>
            </a:r>
            <a:r>
              <a:rPr lang="zh-CN" altLang="en-US" b="1" kern="100" dirty="0" smtClean="0">
                <a:cs typeface="Times New Roman" panose="02020603050405020304"/>
              </a:rPr>
              <a:t>。</a:t>
            </a:r>
            <a:endParaRPr lang="zh-CN" altLang="en-US" b="1" kern="100" dirty="0">
              <a:cs typeface="Times New Roman" panose="02020603050405020304"/>
            </a:endParaRPr>
          </a:p>
        </p:txBody>
      </p:sp>
      <p:sp>
        <p:nvSpPr>
          <p:cNvPr id="8" name="TextBox 7"/>
          <p:cNvSpPr txBox="1"/>
          <p:nvPr/>
        </p:nvSpPr>
        <p:spPr>
          <a:xfrm>
            <a:off x="1164887" y="1909333"/>
            <a:ext cx="7149830" cy="1731243"/>
          </a:xfrm>
          <a:prstGeom prst="rect">
            <a:avLst/>
          </a:prstGeom>
          <a:noFill/>
        </p:spPr>
        <p:txBody>
          <a:bodyPr wrap="square" lIns="68580" tIns="34290" rIns="68580" bIns="34290" rtlCol="0">
            <a:spAutoFit/>
          </a:bodyPr>
          <a:lstStyle/>
          <a:p>
            <a:pPr>
              <a:lnSpc>
                <a:spcPct val="150000"/>
              </a:lnSpc>
            </a:pPr>
            <a:r>
              <a:rPr lang="zh-CN" altLang="en-US" b="1" kern="100" dirty="0">
                <a:cs typeface="Times New Roman" panose="02020603050405020304"/>
              </a:rPr>
              <a:t>增值税小规模纳税人按规定登记为一般纳税人的</a:t>
            </a:r>
            <a:r>
              <a:rPr lang="en-US" altLang="zh-CN" b="1" kern="100" dirty="0">
                <a:cs typeface="Times New Roman" panose="02020603050405020304"/>
              </a:rPr>
              <a:t>,</a:t>
            </a:r>
            <a:r>
              <a:rPr lang="zh-CN" altLang="en-US" b="1" kern="100" dirty="0">
                <a:cs typeface="Times New Roman" panose="02020603050405020304"/>
              </a:rPr>
              <a:t>自一般纳税人生效之日起不再适用减征优惠（有两种情况：默认是自登记或具备登记条件的次月起不再适用减征优惠；若纳税人转登记时选择当月生效为一般人，则当月即认定为一般纳税人，当月就不允许享受优惠）</a:t>
            </a:r>
          </a:p>
        </p:txBody>
      </p:sp>
      <p:pic>
        <p:nvPicPr>
          <p:cNvPr id="9" name="图片 8" descr="01 "/>
          <p:cNvPicPr>
            <a:picLocks noChangeAspect="1"/>
          </p:cNvPicPr>
          <p:nvPr/>
        </p:nvPicPr>
        <p:blipFill>
          <a:blip r:embed="rId2" cstate="print"/>
          <a:srcRect t="69813" r="45771"/>
          <a:stretch>
            <a:fillRect/>
          </a:stretch>
        </p:blipFill>
        <p:spPr>
          <a:xfrm>
            <a:off x="582595" y="2037478"/>
            <a:ext cx="423863" cy="200025"/>
          </a:xfrm>
          <a:prstGeom prst="rect">
            <a:avLst/>
          </a:prstGeom>
          <a:solidFill>
            <a:schemeClr val="bg1"/>
          </a:solidFill>
          <a:ln>
            <a:solidFill>
              <a:srgbClr val="FF0000"/>
            </a:solidFill>
          </a:ln>
        </p:spPr>
      </p:pic>
      <p:pic>
        <p:nvPicPr>
          <p:cNvPr id="10" name="图片 9" descr="01 "/>
          <p:cNvPicPr>
            <a:picLocks noChangeAspect="1"/>
          </p:cNvPicPr>
          <p:nvPr/>
        </p:nvPicPr>
        <p:blipFill>
          <a:blip r:embed="rId2" cstate="print"/>
          <a:srcRect t="69813" r="45771"/>
          <a:stretch>
            <a:fillRect/>
          </a:stretch>
        </p:blipFill>
        <p:spPr>
          <a:xfrm>
            <a:off x="644827" y="3671806"/>
            <a:ext cx="423863" cy="200025"/>
          </a:xfrm>
          <a:prstGeom prst="rect">
            <a:avLst/>
          </a:prstGeom>
          <a:ln>
            <a:solidFill>
              <a:srgbClr val="FFFF00"/>
            </a:solidFill>
          </a:ln>
        </p:spPr>
      </p:pic>
      <p:sp>
        <p:nvSpPr>
          <p:cNvPr id="11" name="TextBox 10"/>
          <p:cNvSpPr txBox="1"/>
          <p:nvPr/>
        </p:nvSpPr>
        <p:spPr>
          <a:xfrm>
            <a:off x="1164887" y="3593159"/>
            <a:ext cx="7149830" cy="1315745"/>
          </a:xfrm>
          <a:prstGeom prst="rect">
            <a:avLst/>
          </a:prstGeom>
          <a:noFill/>
        </p:spPr>
        <p:txBody>
          <a:bodyPr wrap="square" lIns="68580" tIns="34290" rIns="68580" bIns="34290" rtlCol="0">
            <a:spAutoFit/>
          </a:bodyPr>
          <a:lstStyle/>
          <a:p>
            <a:pPr>
              <a:lnSpc>
                <a:spcPct val="150000"/>
              </a:lnSpc>
            </a:pPr>
            <a:r>
              <a:rPr lang="zh-CN" altLang="en-US" b="1" kern="100" dirty="0">
                <a:cs typeface="Times New Roman" panose="02020603050405020304"/>
              </a:rPr>
              <a:t>增值税年应税销售额超过小规模纳税人标准应当登记为一般纳税人而未登记，经税务机关通知，逾期仍不办理登记的，自逾期次月起不再适用减征优惠。</a:t>
            </a:r>
          </a:p>
        </p:txBody>
      </p:sp>
      <p:sp>
        <p:nvSpPr>
          <p:cNvPr id="12" name="流程图: 可选过程 11"/>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减税降费专题</a:t>
            </a:r>
            <a:endParaRPr lang="zh-CN" altLang="en-US" sz="27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5264" y="171450"/>
            <a:ext cx="2480062" cy="623248"/>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纳税人未及时</a:t>
            </a:r>
            <a:r>
              <a:rPr lang="zh-CN" altLang="en-US" b="1" dirty="0" smtClean="0">
                <a:solidFill>
                  <a:schemeClr val="tx1">
                    <a:lumMod val="65000"/>
                    <a:lumOff val="35000"/>
                  </a:schemeClr>
                </a:solidFill>
                <a:latin typeface="微软雅黑" panose="020B0503020204020204" charset="-122"/>
                <a:ea typeface="微软雅黑" panose="020B0503020204020204" charset="-122"/>
                <a:sym typeface="+mn-ea"/>
              </a:rPr>
              <a:t>享受</a:t>
            </a:r>
            <a:endParaRPr lang="en-US" altLang="zh-CN" b="1" dirty="0" smtClean="0">
              <a:solidFill>
                <a:schemeClr val="tx1">
                  <a:lumMod val="65000"/>
                  <a:lumOff val="35000"/>
                </a:schemeClr>
              </a:solidFill>
              <a:latin typeface="微软雅黑" panose="020B0503020204020204" charset="-122"/>
              <a:ea typeface="微软雅黑" panose="020B0503020204020204" charset="-122"/>
              <a:sym typeface="+mn-ea"/>
            </a:endParaRPr>
          </a:p>
          <a:p>
            <a:r>
              <a:rPr lang="zh-CN" altLang="en-US" b="1" dirty="0" smtClean="0">
                <a:solidFill>
                  <a:schemeClr val="tx1">
                    <a:lumMod val="65000"/>
                    <a:lumOff val="35000"/>
                  </a:schemeClr>
                </a:solidFill>
                <a:latin typeface="微软雅黑" panose="020B0503020204020204" charset="-122"/>
                <a:ea typeface="微软雅黑" panose="020B0503020204020204" charset="-122"/>
                <a:sym typeface="+mn-ea"/>
              </a:rPr>
              <a:t>减征</a:t>
            </a:r>
            <a:r>
              <a:rPr lang="zh-CN" altLang="en-US" b="1" dirty="0">
                <a:solidFill>
                  <a:schemeClr val="tx1">
                    <a:lumMod val="65000"/>
                    <a:lumOff val="35000"/>
                  </a:schemeClr>
                </a:solidFill>
                <a:latin typeface="微软雅黑" panose="020B0503020204020204" charset="-122"/>
                <a:ea typeface="微软雅黑" panose="020B0503020204020204" charset="-122"/>
                <a:sym typeface="+mn-ea"/>
              </a:rPr>
              <a:t>优惠的处理方式</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TextBox 10"/>
          <p:cNvSpPr txBox="1"/>
          <p:nvPr/>
        </p:nvSpPr>
        <p:spPr>
          <a:xfrm>
            <a:off x="851170" y="1258520"/>
            <a:ext cx="7149830" cy="900246"/>
          </a:xfrm>
          <a:prstGeom prst="rect">
            <a:avLst/>
          </a:prstGeom>
          <a:noFill/>
        </p:spPr>
        <p:txBody>
          <a:bodyPr wrap="square" lIns="68580" tIns="34290" rIns="68580" bIns="34290" rtlCol="0">
            <a:spAutoFit/>
          </a:bodyPr>
          <a:lstStyle/>
          <a:p>
            <a:pPr>
              <a:lnSpc>
                <a:spcPct val="150000"/>
              </a:lnSpc>
            </a:pPr>
            <a:r>
              <a:rPr lang="zh-CN" altLang="en-US" b="1" kern="100" dirty="0">
                <a:cs typeface="Times New Roman" panose="02020603050405020304"/>
              </a:rPr>
              <a:t>纳税人符合条件但未及时申报享受减征优惠的，可依法申请退税或者抵减以后纳税期的应纳税款。</a:t>
            </a:r>
          </a:p>
        </p:txBody>
      </p:sp>
      <p:sp>
        <p:nvSpPr>
          <p:cNvPr id="12" name="流程图: 可选过程 11"/>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减税降费专题</a:t>
            </a:r>
            <a:endParaRPr lang="zh-CN" altLang="en-US" sz="27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642938"/>
            <a:ext cx="9144000" cy="5143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39939" name="组合 4"/>
          <p:cNvGrpSpPr/>
          <p:nvPr/>
        </p:nvGrpSpPr>
        <p:grpSpPr bwMode="auto">
          <a:xfrm>
            <a:off x="7500938" y="4327925"/>
            <a:ext cx="1643062" cy="872416"/>
            <a:chOff x="11237" y="8901"/>
            <a:chExt cx="2586" cy="1833"/>
          </a:xfrm>
        </p:grpSpPr>
        <p:sp>
          <p:nvSpPr>
            <p:cNvPr id="6" name="矩形 5"/>
            <p:cNvSpPr/>
            <p:nvPr/>
          </p:nvSpPr>
          <p:spPr>
            <a:xfrm>
              <a:off x="11237" y="9764"/>
              <a:ext cx="2586" cy="970"/>
            </a:xfrm>
            <a:prstGeom prst="rect">
              <a:avLst/>
            </a:prstGeom>
            <a:noFill/>
            <a:ln>
              <a:noFill/>
            </a:ln>
          </p:spPr>
          <p:txBody>
            <a:bodyPr>
              <a:spAutoFit/>
            </a:bodyPr>
            <a:lstStyle/>
            <a:p>
              <a:pPr algn="ctr">
                <a:defRPr/>
              </a:pPr>
              <a:r>
                <a:rPr lang="zh-CN" altLang="en-US" sz="2400" noProof="1">
                  <a:solidFill>
                    <a:srgbClr val="FF0000"/>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合肥税务</a:t>
              </a:r>
            </a:p>
          </p:txBody>
        </p:sp>
        <p:pic>
          <p:nvPicPr>
            <p:cNvPr id="39943" name="图片 3" descr="微信截图_20200311092908"/>
            <p:cNvPicPr>
              <a:picLocks noChangeAspect="1" noChangeArrowheads="1"/>
            </p:cNvPicPr>
            <p:nvPr>
              <p:custDataLst>
                <p:tags r:id="rId3"/>
              </p:custDataLst>
            </p:nvPr>
          </p:nvPicPr>
          <p:blipFill>
            <a:blip r:embed="rId6"/>
            <a:srcRect/>
            <a:stretch>
              <a:fillRect/>
            </a:stretch>
          </p:blipFill>
          <p:spPr bwMode="auto">
            <a:xfrm>
              <a:off x="11989" y="8901"/>
              <a:ext cx="1082" cy="862"/>
            </a:xfrm>
            <a:prstGeom prst="rect">
              <a:avLst/>
            </a:prstGeom>
            <a:noFill/>
            <a:ln w="9525">
              <a:noFill/>
              <a:miter lim="800000"/>
              <a:headEnd/>
              <a:tailEnd/>
            </a:ln>
          </p:spPr>
        </p:pic>
      </p:grpSp>
      <p:sp>
        <p:nvSpPr>
          <p:cNvPr id="7" name="标题 6"/>
          <p:cNvSpPr>
            <a:spLocks noGrp="1"/>
          </p:cNvSpPr>
          <p:nvPr>
            <p:ph type="title"/>
          </p:nvPr>
        </p:nvSpPr>
        <p:spPr>
          <a:xfrm>
            <a:off x="500063" y="696516"/>
            <a:ext cx="8139112" cy="384572"/>
          </a:xfrm>
        </p:spPr>
        <p:txBody>
          <a:bodyPr>
            <a:normAutofit fontScale="90000"/>
          </a:bodyPr>
          <a:lstStyle/>
          <a:p>
            <a:pPr>
              <a:defRPr/>
            </a:pPr>
            <a:r>
              <a:rPr b="0" spc="0" noProof="0" smtClean="0">
                <a:ln>
                  <a:noFill/>
                </a:ln>
                <a:effectLst/>
                <a:uLnTx/>
                <a:latin typeface="+mn-lt"/>
                <a:ea typeface="+mn-ea"/>
                <a:cs typeface="+mn-cs"/>
                <a:sym typeface="+mn-ea"/>
              </a:rPr>
              <a:t>企业所得税相关政策</a:t>
            </a:r>
            <a:endParaRPr>
              <a:latin typeface="黑体" panose="02010609060101010101" pitchFamily="49" charset="-122"/>
              <a:ea typeface="黑体" panose="02010609060101010101" pitchFamily="49" charset="-122"/>
            </a:endParaRPr>
          </a:p>
        </p:txBody>
      </p:sp>
      <p:sp>
        <p:nvSpPr>
          <p:cNvPr id="8" name="内容占位符 7"/>
          <p:cNvSpPr>
            <a:spLocks noGrp="1"/>
          </p:cNvSpPr>
          <p:nvPr>
            <p:ph idx="1"/>
          </p:nvPr>
        </p:nvSpPr>
        <p:spPr>
          <a:xfrm>
            <a:off x="501650" y="1232298"/>
            <a:ext cx="8428038" cy="3482578"/>
          </a:xfrm>
        </p:spPr>
        <p:txBody>
          <a:bodyPr/>
          <a:lstStyle/>
          <a:p>
            <a:pPr marL="0" marR="0" lvl="0" indent="0" algn="l" defTabSz="914400" rtl="0" eaLnBrk="0" fontAlgn="base" latinLnBrk="0" hangingPunct="0">
              <a:lnSpc>
                <a:spcPct val="100000"/>
              </a:lnSpc>
              <a:spcBef>
                <a:spcPct val="20000"/>
              </a:spcBef>
              <a:spcAft>
                <a:spcPct val="0"/>
              </a:spcAft>
              <a:buClr>
                <a:schemeClr val="tx2"/>
              </a:buClr>
              <a:buSzPct val="50000"/>
              <a:buFont typeface="Wingdings 2" panose="05020102010507070707" pitchFamily="18" charset="2"/>
              <a:buNone/>
              <a:defRPr/>
            </a:pPr>
            <a:r>
              <a:rPr lang="en-US" altLang="zh-CN" sz="2800" spc="0" dirty="0" smtClean="0">
                <a:ln>
                  <a:noFill/>
                </a:ln>
                <a:effectLst/>
                <a:uLnTx/>
                <a:latin typeface="黑体" panose="02010609060101010101" pitchFamily="49" charset="-122"/>
                <a:ea typeface="+mn-ea"/>
                <a:sym typeface="+mn-ea"/>
              </a:rPr>
              <a:t>1</a:t>
            </a:r>
            <a:r>
              <a:rPr sz="2800" spc="0" dirty="0" smtClean="0">
                <a:ln>
                  <a:noFill/>
                </a:ln>
                <a:effectLst/>
                <a:uLnTx/>
                <a:latin typeface="黑体" panose="02010609060101010101" pitchFamily="49" charset="-122"/>
                <a:ea typeface="+mn-ea"/>
                <a:sym typeface="+mn-ea"/>
              </a:rPr>
              <a:t>、财政部 税务总局公告2020年第8号：</a:t>
            </a:r>
          </a:p>
          <a:p>
            <a:pPr marL="0" marR="0" lvl="0" indent="0" algn="l" defTabSz="914400" rtl="0" eaLnBrk="0" fontAlgn="base" latinLnBrk="0" hangingPunct="0">
              <a:lnSpc>
                <a:spcPct val="100000"/>
              </a:lnSpc>
              <a:spcBef>
                <a:spcPct val="20000"/>
              </a:spcBef>
              <a:spcAft>
                <a:spcPct val="0"/>
              </a:spcAft>
              <a:buClr>
                <a:schemeClr val="tx2"/>
              </a:buClr>
              <a:buSzPct val="50000"/>
              <a:buFont typeface="Wingdings 2" panose="05020102010507070707" pitchFamily="18" charset="2"/>
              <a:buNone/>
              <a:defRPr/>
            </a:pPr>
            <a:r>
              <a:rPr sz="2800" spc="0" dirty="0" smtClean="0">
                <a:ln>
                  <a:noFill/>
                </a:ln>
                <a:effectLst/>
                <a:uLnTx/>
                <a:latin typeface="黑体" panose="02010609060101010101" pitchFamily="49" charset="-122"/>
                <a:ea typeface="+mn-ea"/>
                <a:sym typeface="+mn-ea"/>
              </a:rPr>
              <a:t>      为扩大产能新购置的设备可一次性扣除</a:t>
            </a:r>
            <a:endParaRPr kumimoji="0" lang="en-US" altLang="zh-CN" sz="2800" b="0" i="0" u="none" strike="noStrike" kern="1200" cap="none" spc="0" normalizeH="0" baseline="0" noProof="1" smtClean="0">
              <a:ln>
                <a:noFill/>
              </a:ln>
              <a:solidFill>
                <a:schemeClr val="tx1"/>
              </a:solidFill>
              <a:effectLst/>
              <a:uLnTx/>
              <a:uFillTx/>
              <a:latin typeface="黑体" panose="02010609060101010101" pitchFamily="49" charset="-122"/>
              <a:ea typeface="+mn-ea"/>
              <a:cs typeface="+mn-cs"/>
            </a:endParaRPr>
          </a:p>
          <a:p>
            <a:pPr marL="0" marR="0" lvl="0" indent="0" algn="l" defTabSz="914400" rtl="0" eaLnBrk="0" fontAlgn="base" latinLnBrk="0" hangingPunct="0">
              <a:lnSpc>
                <a:spcPct val="100000"/>
              </a:lnSpc>
              <a:spcBef>
                <a:spcPct val="20000"/>
              </a:spcBef>
              <a:spcAft>
                <a:spcPct val="0"/>
              </a:spcAft>
              <a:buClr>
                <a:schemeClr val="tx2"/>
              </a:buClr>
              <a:buSzPct val="50000"/>
              <a:buFont typeface="Wingdings 2" panose="05020102010507070707" pitchFamily="18" charset="2"/>
              <a:buNone/>
              <a:defRPr/>
            </a:pPr>
            <a:r>
              <a:rPr sz="2800" spc="0" dirty="0" smtClean="0">
                <a:ln>
                  <a:noFill/>
                </a:ln>
                <a:effectLst/>
                <a:uLnTx/>
                <a:latin typeface="黑体" panose="02010609060101010101" pitchFamily="49" charset="-122"/>
                <a:ea typeface="+mn-ea"/>
                <a:sym typeface="+mn-ea"/>
              </a:rPr>
              <a:t>      困难行业亏损结转年限延长到</a:t>
            </a:r>
            <a:r>
              <a:rPr lang="en-US" altLang="zh-CN" sz="2800" spc="0" dirty="0" smtClean="0">
                <a:ln>
                  <a:noFill/>
                </a:ln>
                <a:effectLst/>
                <a:uLnTx/>
                <a:latin typeface="黑体" panose="02010609060101010101" pitchFamily="49" charset="-122"/>
                <a:ea typeface="+mn-ea"/>
                <a:sym typeface="+mn-ea"/>
              </a:rPr>
              <a:t>8</a:t>
            </a:r>
            <a:r>
              <a:rPr sz="2800" spc="0" dirty="0" smtClean="0">
                <a:ln>
                  <a:noFill/>
                </a:ln>
                <a:effectLst/>
                <a:uLnTx/>
                <a:latin typeface="黑体" panose="02010609060101010101" pitchFamily="49" charset="-122"/>
                <a:ea typeface="+mn-ea"/>
                <a:sym typeface="+mn-ea"/>
              </a:rPr>
              <a:t>年</a:t>
            </a:r>
          </a:p>
          <a:p>
            <a:pPr marL="0" marR="0" lvl="0" indent="0" algn="l" defTabSz="914400" rtl="0" eaLnBrk="0" fontAlgn="base" latinLnBrk="0" hangingPunct="0">
              <a:lnSpc>
                <a:spcPct val="100000"/>
              </a:lnSpc>
              <a:spcBef>
                <a:spcPct val="20000"/>
              </a:spcBef>
              <a:spcAft>
                <a:spcPct val="0"/>
              </a:spcAft>
              <a:buClr>
                <a:schemeClr val="tx2"/>
              </a:buClr>
              <a:buSzPct val="50000"/>
              <a:buFont typeface="Wingdings 2" panose="05020102010507070707" pitchFamily="18" charset="2"/>
              <a:buNone/>
              <a:defRPr/>
            </a:pPr>
            <a:r>
              <a:rPr lang="en-US" altLang="zh-CN" sz="2800" spc="0" dirty="0" smtClean="0">
                <a:ln>
                  <a:noFill/>
                </a:ln>
                <a:effectLst/>
                <a:uLnTx/>
                <a:latin typeface="黑体" panose="02010609060101010101" pitchFamily="49" charset="-122"/>
                <a:ea typeface="+mn-ea"/>
                <a:sym typeface="+mn-ea"/>
              </a:rPr>
              <a:t>2</a:t>
            </a:r>
            <a:r>
              <a:rPr sz="2800" spc="0" dirty="0" smtClean="0">
                <a:ln>
                  <a:noFill/>
                </a:ln>
                <a:effectLst/>
                <a:uLnTx/>
                <a:latin typeface="黑体" panose="02010609060101010101" pitchFamily="49" charset="-122"/>
                <a:ea typeface="+mn-ea"/>
                <a:sym typeface="+mn-ea"/>
              </a:rPr>
              <a:t>、财政部 税务总局公告2020年第9号：</a:t>
            </a:r>
          </a:p>
          <a:p>
            <a:pPr marL="0" marR="0" lvl="0" indent="0" algn="l" defTabSz="914400" rtl="0" eaLnBrk="0" fontAlgn="base" latinLnBrk="0" hangingPunct="0">
              <a:lnSpc>
                <a:spcPct val="100000"/>
              </a:lnSpc>
              <a:spcBef>
                <a:spcPct val="20000"/>
              </a:spcBef>
              <a:spcAft>
                <a:spcPct val="0"/>
              </a:spcAft>
              <a:buClr>
                <a:schemeClr val="tx2"/>
              </a:buClr>
              <a:buSzPct val="50000"/>
              <a:buFont typeface="Wingdings 2" panose="05020102010507070707" pitchFamily="18" charset="2"/>
              <a:buNone/>
              <a:defRPr/>
            </a:pPr>
            <a:r>
              <a:rPr sz="2800" spc="0" dirty="0" smtClean="0">
                <a:ln>
                  <a:noFill/>
                </a:ln>
                <a:effectLst/>
                <a:uLnTx/>
                <a:latin typeface="黑体" panose="02010609060101010101" pitchFamily="49" charset="-122"/>
                <a:ea typeface="+mn-ea"/>
                <a:sym typeface="+mn-ea"/>
              </a:rPr>
              <a:t>      符合条件的支持疫情防控捐赠可全额扣除</a:t>
            </a:r>
            <a:endParaRPr kumimoji="0" lang="en-US" altLang="zh-CN" sz="2800" b="0" i="0" u="none" strike="noStrike" kern="1200" cap="none" spc="0" normalizeH="0" baseline="0" noProof="1" smtClean="0">
              <a:ln>
                <a:noFill/>
              </a:ln>
              <a:solidFill>
                <a:schemeClr val="tx1"/>
              </a:solidFill>
              <a:effectLst/>
              <a:uLnTx/>
              <a:uFillTx/>
              <a:latin typeface="黑体" panose="02010609060101010101" pitchFamily="49" charset="-122"/>
              <a:ea typeface="+mn-ea"/>
              <a:cs typeface="+mn-cs"/>
            </a:endParaRPr>
          </a:p>
          <a:p>
            <a:pPr marL="0" marR="0" lvl="0" indent="0" algn="l" defTabSz="914400" rtl="0" eaLnBrk="0" fontAlgn="base" latinLnBrk="0" hangingPunct="0">
              <a:lnSpc>
                <a:spcPct val="100000"/>
              </a:lnSpc>
              <a:spcBef>
                <a:spcPct val="20000"/>
              </a:spcBef>
              <a:spcAft>
                <a:spcPct val="0"/>
              </a:spcAft>
              <a:buClr>
                <a:schemeClr val="tx2"/>
              </a:buClr>
              <a:buSzPct val="50000"/>
              <a:buFont typeface="Wingdings 2" panose="05020102010507070707" pitchFamily="18" charset="2"/>
              <a:buNone/>
              <a:defRPr/>
            </a:pPr>
            <a:endParaRPr sz="2800" dirty="0">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176689" y="174308"/>
            <a:ext cx="2480062" cy="345281"/>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安徽省政策</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TextBox 10"/>
          <p:cNvSpPr txBox="1"/>
          <p:nvPr/>
        </p:nvSpPr>
        <p:spPr>
          <a:xfrm>
            <a:off x="851170" y="1258520"/>
            <a:ext cx="7149830" cy="2562240"/>
          </a:xfrm>
          <a:prstGeom prst="rect">
            <a:avLst/>
          </a:prstGeom>
          <a:noFill/>
        </p:spPr>
        <p:txBody>
          <a:bodyPr wrap="square" lIns="68580" tIns="34290" rIns="68580" bIns="34290" rtlCol="0">
            <a:spAutoFit/>
          </a:bodyPr>
          <a:lstStyle/>
          <a:p>
            <a:pPr>
              <a:lnSpc>
                <a:spcPct val="150000"/>
              </a:lnSpc>
            </a:pPr>
            <a:r>
              <a:rPr lang="en-US" altLang="zh-CN" b="1" kern="100" dirty="0">
                <a:cs typeface="Times New Roman" panose="02020603050405020304"/>
              </a:rPr>
              <a:t>         </a:t>
            </a:r>
            <a:r>
              <a:rPr lang="zh-CN" altLang="en-US" b="1" kern="100" dirty="0">
                <a:cs typeface="Times New Roman" panose="02020603050405020304"/>
              </a:rPr>
              <a:t>一、《    安徽省财政厅 国家税务总局安徽省税务局关于调整契税适用税率的通知》（财税法〔2019〕120号）：自2019年3月1日起，将我省契税适用税率统一下调至3%。</a:t>
            </a:r>
          </a:p>
          <a:p>
            <a:pPr>
              <a:lnSpc>
                <a:spcPct val="150000"/>
              </a:lnSpc>
            </a:pPr>
            <a:r>
              <a:rPr lang="zh-CN" altLang="en-US" b="1" kern="100" dirty="0">
                <a:cs typeface="Times New Roman" panose="02020603050405020304"/>
              </a:rPr>
              <a:t>         </a:t>
            </a:r>
          </a:p>
          <a:p>
            <a:pPr>
              <a:lnSpc>
                <a:spcPct val="150000"/>
              </a:lnSpc>
            </a:pPr>
            <a:r>
              <a:rPr lang="zh-CN" altLang="en-US" b="1" kern="100" dirty="0">
                <a:cs typeface="Times New Roman" panose="02020603050405020304"/>
              </a:rPr>
              <a:t>         这项政策我省按照《中华人民共和国契税暂行条例》的授权幅度，将适用税率降至法定最低标准。</a:t>
            </a:r>
          </a:p>
        </p:txBody>
      </p:sp>
      <p:sp>
        <p:nvSpPr>
          <p:cNvPr id="12" name="流程图: 可选过程 11"/>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减税降费专题</a:t>
            </a:r>
            <a:endParaRPr lang="zh-CN" altLang="en-US" sz="27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87154" y="186690"/>
            <a:ext cx="2480062" cy="345281"/>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安徽省政策</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TextBox 10"/>
          <p:cNvSpPr txBox="1"/>
          <p:nvPr/>
        </p:nvSpPr>
        <p:spPr>
          <a:xfrm>
            <a:off x="862600" y="1247091"/>
            <a:ext cx="7149830" cy="3393237"/>
          </a:xfrm>
          <a:prstGeom prst="rect">
            <a:avLst/>
          </a:prstGeom>
          <a:noFill/>
        </p:spPr>
        <p:txBody>
          <a:bodyPr wrap="square" lIns="68580" tIns="34290" rIns="68580" bIns="34290" rtlCol="0">
            <a:spAutoFit/>
          </a:bodyPr>
          <a:lstStyle/>
          <a:p>
            <a:pPr>
              <a:lnSpc>
                <a:spcPct val="150000"/>
              </a:lnSpc>
            </a:pPr>
            <a:r>
              <a:rPr lang="en-US" altLang="zh-CN" b="1" kern="100" dirty="0">
                <a:cs typeface="Times New Roman" panose="02020603050405020304"/>
              </a:rPr>
              <a:t>        </a:t>
            </a:r>
            <a:r>
              <a:rPr lang="zh-CN" altLang="en-US" b="1" kern="100" dirty="0">
                <a:cs typeface="Times New Roman" panose="02020603050405020304"/>
              </a:rPr>
              <a:t>二、《安徽省财政厅国家税务总局安徽省税务局关于调整部分车辆车船税年税额标准的通知》（财税法〔2019〕121号）。明确自2019年1月1日至2021年12月31日，将我省货车、挂车、专用作业车、轮式专用机械车、摩托车和1.0升（含）以下乘用车的车辆车船税年税额标准降至法定最低标准。</a:t>
            </a:r>
          </a:p>
          <a:p>
            <a:pPr>
              <a:lnSpc>
                <a:spcPct val="150000"/>
              </a:lnSpc>
            </a:pPr>
            <a:endParaRPr lang="zh-CN" altLang="en-US" b="1" kern="100" dirty="0">
              <a:cs typeface="Times New Roman" panose="02020603050405020304"/>
            </a:endParaRPr>
          </a:p>
          <a:p>
            <a:pPr>
              <a:lnSpc>
                <a:spcPct val="150000"/>
              </a:lnSpc>
            </a:pPr>
            <a:r>
              <a:rPr lang="zh-CN" altLang="en-US" b="1" kern="100" dirty="0">
                <a:cs typeface="Times New Roman" panose="02020603050405020304"/>
              </a:rPr>
              <a:t>　　按照《中华人民共和国车船税法》的授权幅度，我省将车辆车船税的年税额标准全部降至法定最低标准。</a:t>
            </a:r>
          </a:p>
        </p:txBody>
      </p:sp>
      <p:sp>
        <p:nvSpPr>
          <p:cNvPr id="12" name="流程图: 可选过程 11"/>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减税降费专题</a:t>
            </a:r>
            <a:endParaRPr lang="zh-CN" altLang="en-US" sz="27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5264" y="171451"/>
            <a:ext cx="2480062" cy="345281"/>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车船税优惠政策</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流程图: 可选过程 11"/>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减税降费专题</a:t>
            </a:r>
            <a:endParaRPr lang="zh-CN" altLang="en-US" sz="2700" dirty="0"/>
          </a:p>
        </p:txBody>
      </p:sp>
      <p:graphicFrame>
        <p:nvGraphicFramePr>
          <p:cNvPr id="2" name="表格 1"/>
          <p:cNvGraphicFramePr/>
          <p:nvPr>
            <p:custDataLst>
              <p:tags r:id="rId1"/>
            </p:custDataLst>
          </p:nvPr>
        </p:nvGraphicFramePr>
        <p:xfrm>
          <a:off x="687229" y="890588"/>
          <a:ext cx="6950870" cy="3272315"/>
        </p:xfrm>
        <a:graphic>
          <a:graphicData uri="http://schemas.openxmlformats.org/drawingml/2006/table">
            <a:tbl>
              <a:tblPr firstRow="1" bandRow="1">
                <a:tableStyleId>{5940675A-B579-460E-94D1-54222C63F5DA}</a:tableStyleId>
              </a:tblPr>
              <a:tblGrid>
                <a:gridCol w="1564958"/>
                <a:gridCol w="966788"/>
                <a:gridCol w="557689"/>
                <a:gridCol w="1072039"/>
                <a:gridCol w="966311"/>
                <a:gridCol w="910114"/>
                <a:gridCol w="912971"/>
              </a:tblGrid>
              <a:tr h="491014">
                <a:tc>
                  <a:txBody>
                    <a:bodyPr/>
                    <a:lstStyle/>
                    <a:p>
                      <a:pPr indent="0" algn="ctr">
                        <a:buNone/>
                      </a:pPr>
                      <a:r>
                        <a:rPr lang="en-US" sz="900" b="1">
                          <a:latin typeface="宋体" panose="02010600030101010101" pitchFamily="2" charset="-122"/>
                          <a:ea typeface="宋体" panose="02010600030101010101" pitchFamily="2" charset="-122"/>
                          <a:cs typeface="宋体" panose="02010600030101010101" pitchFamily="2" charset="-122"/>
                        </a:rPr>
                        <a:t>税目</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宋体" panose="02010600030101010101" pitchFamily="2" charset="-122"/>
                          <a:ea typeface="宋体" panose="02010600030101010101" pitchFamily="2" charset="-122"/>
                          <a:cs typeface="宋体" panose="02010600030101010101" pitchFamily="2" charset="-122"/>
                        </a:rPr>
                        <a:t> </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宋体" panose="02010600030101010101" pitchFamily="2" charset="-122"/>
                          <a:ea typeface="宋体" panose="02010600030101010101" pitchFamily="2" charset="-122"/>
                          <a:cs typeface="宋体" panose="02010600030101010101" pitchFamily="2" charset="-122"/>
                        </a:rPr>
                        <a:t>计税单位</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宋体" panose="02010600030101010101" pitchFamily="2" charset="-122"/>
                          <a:ea typeface="宋体" panose="02010600030101010101" pitchFamily="2" charset="-122"/>
                          <a:cs typeface="宋体" panose="02010600030101010101" pitchFamily="2" charset="-122"/>
                        </a:rPr>
                        <a:t>原税额标准</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宋体" panose="02010600030101010101" pitchFamily="2" charset="-122"/>
                          <a:ea typeface="宋体" panose="02010600030101010101" pitchFamily="2" charset="-122"/>
                          <a:cs typeface="宋体" panose="02010600030101010101" pitchFamily="2" charset="-122"/>
                        </a:rPr>
                        <a:t>调准后税额标准</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宋体" panose="02010600030101010101" pitchFamily="2" charset="-122"/>
                          <a:ea typeface="宋体" panose="02010600030101010101" pitchFamily="2" charset="-122"/>
                          <a:cs typeface="宋体" panose="02010600030101010101" pitchFamily="2" charset="-122"/>
                        </a:rPr>
                        <a:t>税负降低幅度</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宋体" panose="02010600030101010101" pitchFamily="2" charset="-122"/>
                          <a:ea typeface="宋体" panose="02010600030101010101" pitchFamily="2" charset="-122"/>
                          <a:cs typeface="宋体" panose="02010600030101010101" pitchFamily="2" charset="-122"/>
                        </a:rPr>
                        <a:t>备注</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21519">
                <a:tc>
                  <a:txBody>
                    <a:bodyPr/>
                    <a:lstStyle/>
                    <a:p>
                      <a:pPr indent="0" algn="ctr">
                        <a:buNone/>
                      </a:pPr>
                      <a:r>
                        <a:rPr lang="en-US" sz="900" b="1">
                          <a:solidFill>
                            <a:srgbClr val="000000"/>
                          </a:solidFill>
                          <a:latin typeface="仿宋" panose="02010609060101010101" charset="-122"/>
                          <a:ea typeface="仿宋" panose="02010609060101010101" charset="-122"/>
                          <a:cs typeface="仿宋" panose="02010609060101010101" charset="-122"/>
                        </a:rPr>
                        <a:t>乘用车〔按发动机汽缸容量（排气量）分档〕</a:t>
                      </a:r>
                      <a:endParaRPr lang="en-US" altLang="en-US" sz="900" b="1">
                        <a:solidFill>
                          <a:srgbClr val="000000"/>
                        </a:solidFill>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1.0升（含）以下</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每辆</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180元</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60元</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66.67%</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核定载客人数9人（含）以下</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8646">
                <a:tc>
                  <a:txBody>
                    <a:bodyPr/>
                    <a:lstStyle/>
                    <a:p>
                      <a:pPr indent="0" algn="ctr">
                        <a:buNone/>
                      </a:pPr>
                      <a:r>
                        <a:rPr lang="en-US" sz="900" b="1">
                          <a:latin typeface="仿宋" panose="02010609060101010101" charset="-122"/>
                          <a:ea typeface="仿宋" panose="02010609060101010101" charset="-122"/>
                          <a:cs typeface="仿宋" panose="02010609060101010101" charset="-122"/>
                        </a:rPr>
                        <a:t>商用车</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货车</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整备质量每吨</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80元</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16元</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80%</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包括半挂牵引车、三轮汽车和低速载货汽车等</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56235">
                <a:tc>
                  <a:txBody>
                    <a:bodyPr/>
                    <a:lstStyle/>
                    <a:p>
                      <a:pPr indent="0" algn="ctr">
                        <a:buNone/>
                      </a:pPr>
                      <a:r>
                        <a:rPr lang="en-US" sz="900" b="1">
                          <a:latin typeface="仿宋" panose="02010609060101010101" charset="-122"/>
                          <a:ea typeface="仿宋" panose="02010609060101010101" charset="-122"/>
                          <a:cs typeface="仿宋" panose="02010609060101010101" charset="-122"/>
                        </a:rPr>
                        <a:t>挂车</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 </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整备质量每吨</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40元</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8元</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80%</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 </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7203">
                <a:tc>
                  <a:txBody>
                    <a:bodyPr/>
                    <a:lstStyle/>
                    <a:p>
                      <a:pPr indent="0" algn="ctr">
                        <a:buNone/>
                      </a:pPr>
                      <a:r>
                        <a:rPr lang="en-US" sz="900" b="1">
                          <a:latin typeface="仿宋" panose="02010609060101010101" charset="-122"/>
                          <a:ea typeface="仿宋" panose="02010609060101010101" charset="-122"/>
                          <a:cs typeface="仿宋" panose="02010609060101010101" charset="-122"/>
                        </a:rPr>
                        <a:t>其他车辆</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专用作业车</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整备质量每吨</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80元</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16元</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80%</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不包括拖拉机</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91954">
                <a:tc>
                  <a:txBody>
                    <a:bodyPr/>
                    <a:lstStyle/>
                    <a:p>
                      <a:pPr indent="0" algn="ctr">
                        <a:buNone/>
                      </a:pPr>
                      <a:r>
                        <a:rPr lang="en-US" sz="900" b="1">
                          <a:latin typeface="仿宋" panose="02010609060101010101" charset="-122"/>
                          <a:ea typeface="仿宋" panose="02010609060101010101" charset="-122"/>
                          <a:cs typeface="仿宋" panose="02010609060101010101" charset="-122"/>
                        </a:rPr>
                        <a:t> </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轮式专用机械车</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 </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80元</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16元</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80%</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 </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5744">
                <a:tc>
                  <a:txBody>
                    <a:bodyPr/>
                    <a:lstStyle/>
                    <a:p>
                      <a:pPr indent="0" algn="ctr">
                        <a:buNone/>
                      </a:pPr>
                      <a:r>
                        <a:rPr lang="en-US" sz="900" b="1">
                          <a:latin typeface="仿宋" panose="02010609060101010101" charset="-122"/>
                          <a:ea typeface="仿宋" panose="02010609060101010101" charset="-122"/>
                          <a:cs typeface="仿宋" panose="02010609060101010101" charset="-122"/>
                        </a:rPr>
                        <a:t>摩托车</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 </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每辆</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60元</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36元</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仿宋" panose="02010609060101010101" charset="-122"/>
                          <a:ea typeface="仿宋" panose="02010609060101010101" charset="-122"/>
                          <a:cs typeface="仿宋" panose="02010609060101010101" charset="-122"/>
                        </a:rPr>
                        <a:t>40%</a:t>
                      </a: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endParaRPr lang="en-US" altLang="en-US" sz="900" b="1">
                        <a:latin typeface="仿宋" panose="02010609060101010101" charset="-122"/>
                        <a:ea typeface="仿宋" panose="02010609060101010101" charset="-122"/>
                        <a:cs typeface="仿宋"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5264" y="171451"/>
            <a:ext cx="2480062" cy="345281"/>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国务院政策</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TextBox 10"/>
          <p:cNvSpPr txBox="1"/>
          <p:nvPr/>
        </p:nvSpPr>
        <p:spPr>
          <a:xfrm>
            <a:off x="210026" y="1079182"/>
            <a:ext cx="8723948" cy="2146742"/>
          </a:xfrm>
          <a:prstGeom prst="rect">
            <a:avLst/>
          </a:prstGeom>
          <a:noFill/>
        </p:spPr>
        <p:txBody>
          <a:bodyPr wrap="square" lIns="68580" tIns="34290" rIns="68580" bIns="34290" rtlCol="0">
            <a:spAutoFit/>
          </a:bodyPr>
          <a:lstStyle/>
          <a:p>
            <a:pPr>
              <a:lnSpc>
                <a:spcPct val="150000"/>
              </a:lnSpc>
            </a:pPr>
            <a:r>
              <a:rPr lang="en-US" altLang="zh-CN" b="1" kern="100" dirty="0">
                <a:cs typeface="Times New Roman" panose="02020603050405020304"/>
              </a:rPr>
              <a:t>         </a:t>
            </a:r>
            <a:r>
              <a:rPr lang="zh-CN" altLang="en-US" b="1" kern="100" dirty="0">
                <a:cs typeface="Times New Roman" panose="02020603050405020304"/>
              </a:rPr>
              <a:t>国务院总理李克强4月21日主持召开国务院常务会议，为减轻小微企业和个体工商户房租负担，会议确定，推动对承租国有房屋的</a:t>
            </a:r>
            <a:r>
              <a:rPr lang="zh-CN" altLang="en-US" b="1" kern="100" dirty="0">
                <a:solidFill>
                  <a:srgbClr val="FF0000"/>
                </a:solidFill>
                <a:cs typeface="Times New Roman" panose="02020603050405020304"/>
              </a:rPr>
              <a:t>服务业小微企业和个体工商户</a:t>
            </a:r>
            <a:r>
              <a:rPr lang="zh-CN" altLang="en-US" b="1" kern="100" dirty="0">
                <a:cs typeface="Times New Roman" panose="02020603050405020304"/>
              </a:rPr>
              <a:t>，免除上半年3个月租金。出租人减免租金的可按规定减免当年房产税、城镇土地使用税，非国有房屋减免租金的可同等享受上述各项政策优惠。 </a:t>
            </a:r>
          </a:p>
          <a:p>
            <a:pPr>
              <a:lnSpc>
                <a:spcPct val="150000"/>
              </a:lnSpc>
            </a:pPr>
            <a:r>
              <a:rPr lang="zh-CN" altLang="en-US" b="1" kern="100" dirty="0">
                <a:cs typeface="Times New Roman" panose="02020603050405020304"/>
              </a:rPr>
              <a:t>      </a:t>
            </a:r>
          </a:p>
        </p:txBody>
      </p:sp>
      <p:sp>
        <p:nvSpPr>
          <p:cNvPr id="12" name="流程图: 可选过程 11"/>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疫情防控专题</a:t>
            </a:r>
            <a:endParaRPr lang="zh-CN" altLang="en-US" sz="27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5264" y="171451"/>
            <a:ext cx="2480062" cy="345281"/>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安徽省政策</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TextBox 10"/>
          <p:cNvSpPr txBox="1"/>
          <p:nvPr/>
        </p:nvSpPr>
        <p:spPr>
          <a:xfrm>
            <a:off x="210026" y="1079183"/>
            <a:ext cx="8723948" cy="3808735"/>
          </a:xfrm>
          <a:prstGeom prst="rect">
            <a:avLst/>
          </a:prstGeom>
          <a:noFill/>
        </p:spPr>
        <p:txBody>
          <a:bodyPr wrap="square" lIns="68580" tIns="34290" rIns="68580" bIns="34290" rtlCol="0">
            <a:spAutoFit/>
          </a:bodyPr>
          <a:lstStyle/>
          <a:p>
            <a:pPr>
              <a:lnSpc>
                <a:spcPct val="150000"/>
              </a:lnSpc>
            </a:pPr>
            <a:r>
              <a:rPr lang="zh-CN" altLang="en-US" b="1" kern="100" dirty="0">
                <a:cs typeface="Times New Roman" panose="02020603050405020304"/>
              </a:rPr>
              <a:t>（一）对交通运输、住宿餐饮、居民服务、文体娱乐业企业自用的房产、土地，免征 3 个月的房产税、城镇土地使用税。</a:t>
            </a:r>
          </a:p>
          <a:p>
            <a:pPr>
              <a:lnSpc>
                <a:spcPct val="150000"/>
              </a:lnSpc>
            </a:pPr>
            <a:r>
              <a:rPr lang="zh-CN" altLang="en-US" b="1" kern="100" dirty="0">
                <a:cs typeface="Times New Roman" panose="02020603050405020304"/>
              </a:rPr>
              <a:t>（二）对小微企业和个体工商户自用的房产、土地，免征 3个月的房产税、城镇土地使用税。 </a:t>
            </a:r>
          </a:p>
          <a:p>
            <a:pPr>
              <a:lnSpc>
                <a:spcPct val="150000"/>
              </a:lnSpc>
            </a:pPr>
            <a:r>
              <a:rPr lang="zh-CN" altLang="en-US" b="1" kern="100" dirty="0">
                <a:cs typeface="Times New Roman" panose="02020603050405020304"/>
              </a:rPr>
              <a:t>（三）疫情期间为</a:t>
            </a:r>
            <a:r>
              <a:rPr lang="zh-CN" altLang="en-US" b="1" kern="100" dirty="0">
                <a:solidFill>
                  <a:srgbClr val="FF0000"/>
                </a:solidFill>
                <a:cs typeface="Times New Roman" panose="02020603050405020304"/>
              </a:rPr>
              <a:t>个体工商户</a:t>
            </a:r>
            <a:r>
              <a:rPr lang="zh-CN" altLang="en-US" b="1" kern="100" dirty="0">
                <a:cs typeface="Times New Roman" panose="02020603050405020304"/>
              </a:rPr>
              <a:t>免租金的，按比例减免相应的房产税、城镇土地使用税，但最长时间不超过 3 个月。 </a:t>
            </a:r>
          </a:p>
          <a:p>
            <a:pPr>
              <a:lnSpc>
                <a:spcPct val="150000"/>
              </a:lnSpc>
            </a:pPr>
            <a:r>
              <a:rPr lang="zh-CN" altLang="en-US" b="1" kern="100" dirty="0">
                <a:cs typeface="Times New Roman" panose="02020603050405020304"/>
              </a:rPr>
              <a:t>（四）在疫情期间被政府征用的房产，按实际征用时间免征房产税、城镇土地使用税。 </a:t>
            </a:r>
          </a:p>
          <a:p>
            <a:pPr>
              <a:lnSpc>
                <a:spcPct val="150000"/>
              </a:lnSpc>
            </a:pPr>
            <a:r>
              <a:rPr lang="zh-CN" altLang="en-US" b="1" kern="100" dirty="0">
                <a:cs typeface="Times New Roman" panose="02020603050405020304"/>
              </a:rPr>
              <a:t>（五）其他企业申请房产税、城镇土地使用税困难减免的，</a:t>
            </a:r>
            <a:r>
              <a:rPr lang="zh-CN" altLang="en-US" b="1" kern="100" dirty="0">
                <a:cs typeface="Times New Roman" panose="02020603050405020304"/>
                <a:sym typeface="+mn-ea"/>
              </a:rPr>
              <a:t>按现行有关政策规定执行。</a:t>
            </a:r>
            <a:r>
              <a:rPr lang="zh-CN" altLang="en-US" b="1" kern="100" dirty="0">
                <a:cs typeface="Times New Roman" panose="02020603050405020304"/>
              </a:rPr>
              <a:t> </a:t>
            </a:r>
          </a:p>
          <a:p>
            <a:pPr>
              <a:lnSpc>
                <a:spcPct val="150000"/>
              </a:lnSpc>
            </a:pPr>
            <a:r>
              <a:rPr lang="zh-CN" altLang="en-US" b="1" kern="100" dirty="0">
                <a:cs typeface="Times New Roman" panose="02020603050405020304"/>
              </a:rPr>
              <a:t>      </a:t>
            </a:r>
          </a:p>
        </p:txBody>
      </p:sp>
      <p:sp>
        <p:nvSpPr>
          <p:cNvPr id="12" name="流程图: 可选过程 11"/>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疫情防控专题</a:t>
            </a:r>
            <a:endParaRPr lang="zh-CN" altLang="en-US" sz="27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5264" y="171450"/>
            <a:ext cx="2480062" cy="623248"/>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纳税人未及时</a:t>
            </a:r>
            <a:r>
              <a:rPr lang="zh-CN" altLang="en-US" b="1" dirty="0" smtClean="0">
                <a:solidFill>
                  <a:schemeClr val="tx1">
                    <a:lumMod val="65000"/>
                    <a:lumOff val="35000"/>
                  </a:schemeClr>
                </a:solidFill>
                <a:latin typeface="微软雅黑" panose="020B0503020204020204" charset="-122"/>
                <a:ea typeface="微软雅黑" panose="020B0503020204020204" charset="-122"/>
                <a:sym typeface="+mn-ea"/>
              </a:rPr>
              <a:t>享受</a:t>
            </a:r>
            <a:endParaRPr lang="en-US" altLang="zh-CN" b="1" dirty="0" smtClean="0">
              <a:solidFill>
                <a:schemeClr val="tx1">
                  <a:lumMod val="65000"/>
                  <a:lumOff val="35000"/>
                </a:schemeClr>
              </a:solidFill>
              <a:latin typeface="微软雅黑" panose="020B0503020204020204" charset="-122"/>
              <a:ea typeface="微软雅黑" panose="020B0503020204020204" charset="-122"/>
              <a:sym typeface="+mn-ea"/>
            </a:endParaRPr>
          </a:p>
          <a:p>
            <a:r>
              <a:rPr lang="zh-CN" altLang="en-US" b="1" dirty="0" smtClean="0">
                <a:solidFill>
                  <a:schemeClr val="tx1">
                    <a:lumMod val="65000"/>
                    <a:lumOff val="35000"/>
                  </a:schemeClr>
                </a:solidFill>
                <a:latin typeface="微软雅黑" panose="020B0503020204020204" charset="-122"/>
                <a:ea typeface="微软雅黑" panose="020B0503020204020204" charset="-122"/>
                <a:sym typeface="+mn-ea"/>
              </a:rPr>
              <a:t>减征</a:t>
            </a:r>
            <a:r>
              <a:rPr lang="zh-CN" altLang="en-US" b="1" dirty="0">
                <a:solidFill>
                  <a:schemeClr val="tx1">
                    <a:lumMod val="65000"/>
                    <a:lumOff val="35000"/>
                  </a:schemeClr>
                </a:solidFill>
                <a:latin typeface="微软雅黑" panose="020B0503020204020204" charset="-122"/>
                <a:ea typeface="微软雅黑" panose="020B0503020204020204" charset="-122"/>
                <a:sym typeface="+mn-ea"/>
              </a:rPr>
              <a:t>优惠的处理方式</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TextBox 10"/>
          <p:cNvSpPr txBox="1"/>
          <p:nvPr/>
        </p:nvSpPr>
        <p:spPr>
          <a:xfrm>
            <a:off x="872602" y="1258520"/>
            <a:ext cx="7149830" cy="900246"/>
          </a:xfrm>
          <a:prstGeom prst="rect">
            <a:avLst/>
          </a:prstGeom>
          <a:noFill/>
        </p:spPr>
        <p:txBody>
          <a:bodyPr wrap="square" lIns="68580" tIns="34290" rIns="68580" bIns="34290" rtlCol="0">
            <a:spAutoFit/>
          </a:bodyPr>
          <a:lstStyle/>
          <a:p>
            <a:pPr>
              <a:lnSpc>
                <a:spcPct val="150000"/>
              </a:lnSpc>
            </a:pPr>
            <a:r>
              <a:rPr lang="zh-CN" altLang="en-US" b="1" kern="100" dirty="0">
                <a:cs typeface="Times New Roman" panose="02020603050405020304"/>
              </a:rPr>
              <a:t>纳税人符合条件但未及时申报享受减征优惠的，可依法申请退税或者抵减以后纳税期的应纳税款。</a:t>
            </a:r>
          </a:p>
        </p:txBody>
      </p:sp>
      <p:sp>
        <p:nvSpPr>
          <p:cNvPr id="12" name="流程图: 可选过程 11"/>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减税降费专题</a:t>
            </a:r>
            <a:endParaRPr lang="zh-CN" altLang="en-US" sz="27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5264" y="171451"/>
            <a:ext cx="2480062" cy="345281"/>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安徽省政策</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TextBox 10"/>
          <p:cNvSpPr txBox="1"/>
          <p:nvPr/>
        </p:nvSpPr>
        <p:spPr>
          <a:xfrm>
            <a:off x="210026" y="1079182"/>
            <a:ext cx="8723948" cy="2562240"/>
          </a:xfrm>
          <a:prstGeom prst="rect">
            <a:avLst/>
          </a:prstGeom>
          <a:noFill/>
        </p:spPr>
        <p:txBody>
          <a:bodyPr wrap="square" lIns="68580" tIns="34290" rIns="68580" bIns="34290" rtlCol="0">
            <a:spAutoFit/>
          </a:bodyPr>
          <a:lstStyle/>
          <a:p>
            <a:pPr>
              <a:lnSpc>
                <a:spcPct val="150000"/>
              </a:lnSpc>
            </a:pPr>
            <a:r>
              <a:rPr lang="zh-CN" altLang="en-US" b="1" kern="100" dirty="0">
                <a:cs typeface="Times New Roman" panose="02020603050405020304"/>
              </a:rPr>
              <a:t>办理程序 </a:t>
            </a:r>
          </a:p>
          <a:p>
            <a:pPr>
              <a:lnSpc>
                <a:spcPct val="150000"/>
              </a:lnSpc>
            </a:pPr>
            <a:r>
              <a:rPr lang="zh-CN" altLang="en-US" b="1" kern="100" dirty="0">
                <a:cs typeface="Times New Roman" panose="02020603050405020304"/>
              </a:rPr>
              <a:t>（一）网上办理。纳税人登录安徽省电子税务局，填写减免税申请核准表，报送减免税申请报告，税务机关核准后，修改税源减免税信息，即可享受困难减免。 </a:t>
            </a:r>
          </a:p>
          <a:p>
            <a:pPr>
              <a:lnSpc>
                <a:spcPct val="150000"/>
              </a:lnSpc>
            </a:pPr>
            <a:r>
              <a:rPr lang="zh-CN" altLang="en-US" b="1" kern="100" dirty="0">
                <a:cs typeface="Times New Roman" panose="02020603050405020304"/>
              </a:rPr>
              <a:t>（二）现场办理。纳税人到办税服务厅，填写减免税申请核准表，报送减免税申请报告，税务机关核准后，修改税源减免税信息，即可享受困难减免。  </a:t>
            </a:r>
          </a:p>
          <a:p>
            <a:pPr>
              <a:lnSpc>
                <a:spcPct val="150000"/>
              </a:lnSpc>
            </a:pPr>
            <a:r>
              <a:rPr lang="zh-CN" altLang="en-US" b="1" kern="100" dirty="0">
                <a:cs typeface="Times New Roman" panose="02020603050405020304"/>
              </a:rPr>
              <a:t>      </a:t>
            </a:r>
          </a:p>
        </p:txBody>
      </p:sp>
      <p:sp>
        <p:nvSpPr>
          <p:cNvPr id="12" name="流程图: 可选过程 11"/>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疫情防控专题</a:t>
            </a:r>
            <a:endParaRPr lang="zh-CN" altLang="en-US" sz="27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5264" y="171451"/>
            <a:ext cx="2480062" cy="345281"/>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安徽省政策</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TextBox 10"/>
          <p:cNvSpPr txBox="1"/>
          <p:nvPr/>
        </p:nvSpPr>
        <p:spPr>
          <a:xfrm>
            <a:off x="210026" y="1079182"/>
            <a:ext cx="8723948" cy="2562240"/>
          </a:xfrm>
          <a:prstGeom prst="rect">
            <a:avLst/>
          </a:prstGeom>
          <a:noFill/>
        </p:spPr>
        <p:txBody>
          <a:bodyPr wrap="square" lIns="68580" tIns="34290" rIns="68580" bIns="34290" rtlCol="0">
            <a:spAutoFit/>
          </a:bodyPr>
          <a:lstStyle/>
          <a:p>
            <a:pPr>
              <a:lnSpc>
                <a:spcPct val="150000"/>
              </a:lnSpc>
            </a:pPr>
            <a:r>
              <a:rPr lang="zh-CN" altLang="en-US" b="1" kern="100" dirty="0">
                <a:cs typeface="Times New Roman" panose="02020603050405020304"/>
              </a:rPr>
              <a:t>政策执行一：</a:t>
            </a:r>
          </a:p>
          <a:p>
            <a:pPr>
              <a:lnSpc>
                <a:spcPct val="150000"/>
              </a:lnSpc>
            </a:pPr>
            <a:r>
              <a:rPr lang="zh-CN" altLang="en-US" b="1" kern="100" dirty="0">
                <a:cs typeface="Times New Roman" panose="02020603050405020304"/>
              </a:rPr>
              <a:t>（一）关于政策减免行业判断标准 ：按现行《国民经济行业分类》执行。 </a:t>
            </a:r>
          </a:p>
          <a:p>
            <a:pPr>
              <a:lnSpc>
                <a:spcPct val="150000"/>
              </a:lnSpc>
            </a:pPr>
            <a:r>
              <a:rPr lang="zh-CN" altLang="en-US" b="1" kern="100" dirty="0">
                <a:cs typeface="Times New Roman" panose="02020603050405020304"/>
              </a:rPr>
              <a:t>（二）关于小微企业认定标准 小微企业是指从事国家非限制和禁止行业，且同时符合 2019年度应纳税所得额不超过 300 万元、从业人数不超过 300 人、资产总额不超过 5000 万元三个条件的企业。 </a:t>
            </a:r>
          </a:p>
          <a:p>
            <a:pPr>
              <a:lnSpc>
                <a:spcPct val="150000"/>
              </a:lnSpc>
            </a:pPr>
            <a:endParaRPr lang="zh-CN" altLang="en-US" b="1" kern="100" dirty="0">
              <a:cs typeface="Times New Roman" panose="02020603050405020304"/>
            </a:endParaRPr>
          </a:p>
        </p:txBody>
      </p:sp>
      <p:sp>
        <p:nvSpPr>
          <p:cNvPr id="12" name="流程图: 可选过程 11"/>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疫情防控专题</a:t>
            </a:r>
            <a:endParaRPr lang="zh-CN" altLang="en-US" sz="27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5264" y="171451"/>
            <a:ext cx="2480062" cy="345281"/>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安徽省政策</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TextBox 10"/>
          <p:cNvSpPr txBox="1"/>
          <p:nvPr/>
        </p:nvSpPr>
        <p:spPr>
          <a:xfrm>
            <a:off x="210026" y="1079183"/>
            <a:ext cx="8723948" cy="3947234"/>
          </a:xfrm>
          <a:prstGeom prst="rect">
            <a:avLst/>
          </a:prstGeom>
          <a:noFill/>
        </p:spPr>
        <p:txBody>
          <a:bodyPr wrap="square" lIns="68580" tIns="34290" rIns="68580" bIns="34290" rtlCol="0">
            <a:spAutoFit/>
          </a:bodyPr>
          <a:lstStyle/>
          <a:p>
            <a:pPr>
              <a:lnSpc>
                <a:spcPct val="150000"/>
              </a:lnSpc>
            </a:pPr>
            <a:r>
              <a:rPr lang="zh-CN" altLang="en-US" b="1" kern="100" dirty="0">
                <a:cs typeface="Times New Roman" panose="02020603050405020304"/>
              </a:rPr>
              <a:t>政策执行二：</a:t>
            </a:r>
          </a:p>
          <a:p>
            <a:pPr>
              <a:lnSpc>
                <a:spcPct val="150000"/>
              </a:lnSpc>
            </a:pPr>
            <a:r>
              <a:rPr lang="zh-CN" altLang="en-US" b="1" kern="100" dirty="0">
                <a:cs typeface="Times New Roman" panose="02020603050405020304"/>
              </a:rPr>
              <a:t>（三）关于对减免个体工商户租金房屋业主的房产税、城镇土地使用税减免为体现税收政策支持，对疫情期间减免个体工商户租金的房屋业主，给予房产税、城镇土地使用税困难减免，按实际收到的租金征收房产税，按减免租金的比例计征城镇土地使用税，但最长不超过 3 个月。 </a:t>
            </a:r>
          </a:p>
          <a:p>
            <a:pPr>
              <a:lnSpc>
                <a:spcPct val="150000"/>
              </a:lnSpc>
            </a:pPr>
            <a:r>
              <a:rPr lang="zh-CN" altLang="en-US" b="1" kern="100" dirty="0">
                <a:cs typeface="Times New Roman" panose="02020603050405020304"/>
              </a:rPr>
              <a:t>（四）关于在疫情期间被政府征用房产的房产税、城镇土地使用税减免疫情期间，政府征用部分酒店、宾馆等，为体现税收政策支持，对涉及的房产、土地，按实际征用时间免征房产税和城镇土地使用税。  </a:t>
            </a:r>
          </a:p>
          <a:p>
            <a:pPr>
              <a:lnSpc>
                <a:spcPct val="150000"/>
              </a:lnSpc>
            </a:pPr>
            <a:r>
              <a:rPr lang="zh-CN" altLang="en-US" b="1" kern="100" dirty="0">
                <a:cs typeface="Times New Roman" panose="02020603050405020304"/>
              </a:rPr>
              <a:t>      </a:t>
            </a:r>
          </a:p>
        </p:txBody>
      </p:sp>
      <p:sp>
        <p:nvSpPr>
          <p:cNvPr id="12" name="流程图: 可选过程 11"/>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疫情防控专题</a:t>
            </a:r>
            <a:endParaRPr lang="zh-CN" altLang="en-US" sz="27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5264" y="171451"/>
            <a:ext cx="2480062" cy="345281"/>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安徽省政策</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TextBox 10"/>
          <p:cNvSpPr txBox="1"/>
          <p:nvPr/>
        </p:nvSpPr>
        <p:spPr>
          <a:xfrm>
            <a:off x="210026" y="1079183"/>
            <a:ext cx="8723948" cy="3393237"/>
          </a:xfrm>
          <a:prstGeom prst="rect">
            <a:avLst/>
          </a:prstGeom>
          <a:noFill/>
        </p:spPr>
        <p:txBody>
          <a:bodyPr wrap="square" lIns="68580" tIns="34290" rIns="68580" bIns="34290" rtlCol="0">
            <a:spAutoFit/>
          </a:bodyPr>
          <a:lstStyle/>
          <a:p>
            <a:pPr>
              <a:lnSpc>
                <a:spcPct val="150000"/>
              </a:lnSpc>
            </a:pPr>
            <a:r>
              <a:rPr lang="zh-CN" altLang="en-US" b="1" kern="100" dirty="0">
                <a:cs typeface="Times New Roman" panose="02020603050405020304"/>
              </a:rPr>
              <a:t>减免税办理程序一： </a:t>
            </a:r>
          </a:p>
          <a:p>
            <a:pPr>
              <a:lnSpc>
                <a:spcPct val="150000"/>
              </a:lnSpc>
            </a:pPr>
            <a:r>
              <a:rPr lang="zh-CN" altLang="en-US" b="1" kern="100" dirty="0">
                <a:cs typeface="Times New Roman" panose="02020603050405020304"/>
              </a:rPr>
              <a:t>       （一）网上办理。纳税人登录“电子税务局”，点击“我要办税”，选择“税收减免办理”，选择“抗击疫情地方减免房产税”事项，减免税代码：0008011607；“抗击疫情地方减免城镇土地使用税”事项，减免税代码：0010011607；“鼓励各地通过减免城镇土地使用税等方式支持出租方为个体工商户减免物业租金”事项，减免税代码：0008011608（房产税）、0010011608（城镇土地使用税）。选择其他减免税事项的，按原规定执行。 </a:t>
            </a:r>
          </a:p>
          <a:p>
            <a:pPr>
              <a:lnSpc>
                <a:spcPct val="150000"/>
              </a:lnSpc>
            </a:pPr>
            <a:r>
              <a:rPr lang="zh-CN" altLang="en-US" b="1" kern="100" dirty="0">
                <a:cs typeface="Times New Roman" panose="02020603050405020304"/>
              </a:rPr>
              <a:t>    </a:t>
            </a:r>
          </a:p>
        </p:txBody>
      </p:sp>
      <p:sp>
        <p:nvSpPr>
          <p:cNvPr id="12" name="流程图: 可选过程 11"/>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疫情防控专题</a:t>
            </a:r>
            <a:endParaRPr lang="zh-CN" altLang="en-US" sz="27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642938"/>
            <a:ext cx="9144000" cy="5143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2" name="组合 4"/>
          <p:cNvGrpSpPr/>
          <p:nvPr/>
        </p:nvGrpSpPr>
        <p:grpSpPr bwMode="auto">
          <a:xfrm>
            <a:off x="7500938" y="4327925"/>
            <a:ext cx="1643062" cy="872416"/>
            <a:chOff x="11237" y="8901"/>
            <a:chExt cx="2586" cy="1833"/>
          </a:xfrm>
        </p:grpSpPr>
        <p:sp>
          <p:nvSpPr>
            <p:cNvPr id="6" name="矩形 5"/>
            <p:cNvSpPr/>
            <p:nvPr/>
          </p:nvSpPr>
          <p:spPr>
            <a:xfrm>
              <a:off x="11237" y="9764"/>
              <a:ext cx="2586" cy="970"/>
            </a:xfrm>
            <a:prstGeom prst="rect">
              <a:avLst/>
            </a:prstGeom>
            <a:noFill/>
            <a:ln>
              <a:noFill/>
            </a:ln>
          </p:spPr>
          <p:txBody>
            <a:bodyPr>
              <a:spAutoFit/>
            </a:bodyPr>
            <a:lstStyle/>
            <a:p>
              <a:pPr algn="ctr">
                <a:defRPr/>
              </a:pPr>
              <a:r>
                <a:rPr lang="zh-CN" altLang="en-US" sz="2400" noProof="1">
                  <a:solidFill>
                    <a:srgbClr val="FF0000"/>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合肥税务</a:t>
              </a:r>
            </a:p>
          </p:txBody>
        </p:sp>
        <p:pic>
          <p:nvPicPr>
            <p:cNvPr id="39943" name="图片 3" descr="微信截图_20200311092908"/>
            <p:cNvPicPr>
              <a:picLocks noChangeAspect="1" noChangeArrowheads="1"/>
            </p:cNvPicPr>
            <p:nvPr>
              <p:custDataLst>
                <p:tags r:id="rId3"/>
              </p:custDataLst>
            </p:nvPr>
          </p:nvPicPr>
          <p:blipFill>
            <a:blip r:embed="rId6"/>
            <a:srcRect/>
            <a:stretch>
              <a:fillRect/>
            </a:stretch>
          </p:blipFill>
          <p:spPr bwMode="auto">
            <a:xfrm>
              <a:off x="11989" y="8901"/>
              <a:ext cx="1082" cy="862"/>
            </a:xfrm>
            <a:prstGeom prst="rect">
              <a:avLst/>
            </a:prstGeom>
            <a:noFill/>
            <a:ln w="9525">
              <a:noFill/>
              <a:miter lim="800000"/>
              <a:headEnd/>
              <a:tailEnd/>
            </a:ln>
          </p:spPr>
        </p:pic>
      </p:grpSp>
      <p:sp>
        <p:nvSpPr>
          <p:cNvPr id="7" name="标题 6"/>
          <p:cNvSpPr>
            <a:spLocks noGrp="1"/>
          </p:cNvSpPr>
          <p:nvPr>
            <p:ph type="title"/>
          </p:nvPr>
        </p:nvSpPr>
        <p:spPr>
          <a:xfrm>
            <a:off x="500063" y="696516"/>
            <a:ext cx="8139112" cy="384572"/>
          </a:xfrm>
        </p:spPr>
        <p:txBody>
          <a:bodyPr>
            <a:normAutofit fontScale="90000"/>
          </a:bodyPr>
          <a:lstStyle/>
          <a:p>
            <a:pPr>
              <a:defRPr/>
            </a:pPr>
            <a:r>
              <a:rPr lang="en-US">
                <a:latin typeface="黑体" panose="02010609060101010101" pitchFamily="49" charset="-122"/>
                <a:sym typeface="+mn-ea"/>
              </a:rPr>
              <a:t>扩大产能新购置设备一次性扣除</a:t>
            </a:r>
            <a:endParaRPr>
              <a:latin typeface="黑体" panose="02010609060101010101" pitchFamily="49" charset="-122"/>
              <a:ea typeface="黑体" panose="02010609060101010101" pitchFamily="49" charset="-122"/>
            </a:endParaRPr>
          </a:p>
        </p:txBody>
      </p:sp>
      <p:sp>
        <p:nvSpPr>
          <p:cNvPr id="8" name="内容占位符 7"/>
          <p:cNvSpPr>
            <a:spLocks noGrp="1"/>
          </p:cNvSpPr>
          <p:nvPr>
            <p:ph idx="1"/>
          </p:nvPr>
        </p:nvSpPr>
        <p:spPr>
          <a:xfrm>
            <a:off x="501650" y="1232298"/>
            <a:ext cx="8428038" cy="3482578"/>
          </a:xfrm>
        </p:spPr>
        <p:txBody>
          <a:bodyPr/>
          <a:lstStyle/>
          <a:p>
            <a:pPr marL="0" marR="0" lvl="0" indent="0" algn="l" defTabSz="914400" rtl="0" eaLnBrk="0" fontAlgn="base" latinLnBrk="0" hangingPunct="0">
              <a:lnSpc>
                <a:spcPct val="100000"/>
              </a:lnSpc>
              <a:spcBef>
                <a:spcPct val="20000"/>
              </a:spcBef>
              <a:spcAft>
                <a:spcPct val="0"/>
              </a:spcAft>
              <a:buClr>
                <a:schemeClr val="tx2"/>
              </a:buClr>
              <a:buSzPct val="100000"/>
              <a:buFont typeface="+mj-lt"/>
              <a:buNone/>
              <a:defRPr/>
            </a:pPr>
            <a:r>
              <a:rPr lang="en-US" altLang="zh-CN" sz="2000" spc="0" dirty="0" smtClean="0">
                <a:ln>
                  <a:noFill/>
                </a:ln>
                <a:effectLst/>
                <a:uLnTx/>
                <a:latin typeface="+mj-ea"/>
                <a:ea typeface="+mj-ea"/>
                <a:sym typeface="+mn-ea"/>
              </a:rPr>
              <a:t>1</a:t>
            </a:r>
            <a:r>
              <a:rPr sz="2000" spc="0" dirty="0" smtClean="0">
                <a:ln>
                  <a:noFill/>
                </a:ln>
                <a:effectLst/>
                <a:uLnTx/>
                <a:latin typeface="+mj-ea"/>
                <a:ea typeface="+mj-ea"/>
                <a:sym typeface="+mn-ea"/>
              </a:rPr>
              <a:t>、适用对象：</a:t>
            </a:r>
            <a:r>
              <a:rPr sz="2000" spc="0" dirty="0" smtClean="0">
                <a:ln>
                  <a:noFill/>
                </a:ln>
                <a:solidFill>
                  <a:srgbClr val="0070C0"/>
                </a:solidFill>
                <a:effectLst/>
                <a:uLnTx/>
                <a:latin typeface="+mj-ea"/>
                <a:ea typeface="+mj-ea"/>
                <a:sym typeface="+mn-ea"/>
              </a:rPr>
              <a:t>疫情防控重点保障物资生产企业（公告所称疫情防控重点保障物资生产企业名单，由省级及以上发展改革部门、工业和信息化部门确定，可咨询所在主管税务机关）</a:t>
            </a:r>
          </a:p>
          <a:p>
            <a:pPr marL="0" marR="0" lvl="0" indent="0" algn="l" defTabSz="914400" rtl="0" eaLnBrk="0" fontAlgn="base" latinLnBrk="0" hangingPunct="0">
              <a:lnSpc>
                <a:spcPct val="100000"/>
              </a:lnSpc>
              <a:spcBef>
                <a:spcPct val="20000"/>
              </a:spcBef>
              <a:spcAft>
                <a:spcPct val="0"/>
              </a:spcAft>
              <a:buClr>
                <a:schemeClr val="tx2"/>
              </a:buClr>
              <a:buSzPct val="100000"/>
              <a:buFont typeface="+mj-lt"/>
              <a:buNone/>
              <a:defRPr/>
            </a:pPr>
            <a:endParaRPr sz="2000" spc="0" dirty="0" smtClean="0">
              <a:ln>
                <a:noFill/>
              </a:ln>
              <a:solidFill>
                <a:srgbClr val="0070C0"/>
              </a:solidFill>
              <a:effectLst/>
              <a:uLnTx/>
              <a:latin typeface="+mj-ea"/>
              <a:ea typeface="+mj-ea"/>
              <a:sym typeface="+mn-ea"/>
            </a:endParaRPr>
          </a:p>
          <a:p>
            <a:pPr marL="0" marR="0" lvl="0" indent="0" algn="l" defTabSz="914400" rtl="0" eaLnBrk="0" fontAlgn="base" latinLnBrk="0" hangingPunct="0">
              <a:lnSpc>
                <a:spcPct val="100000"/>
              </a:lnSpc>
              <a:spcBef>
                <a:spcPct val="20000"/>
              </a:spcBef>
              <a:spcAft>
                <a:spcPct val="0"/>
              </a:spcAft>
              <a:buClr>
                <a:schemeClr val="tx2"/>
              </a:buClr>
              <a:buSzPct val="100000"/>
              <a:buFont typeface="+mj-lt"/>
              <a:buNone/>
              <a:defRPr/>
            </a:pPr>
            <a:r>
              <a:rPr lang="en-US" altLang="zh-CN" sz="2000" spc="0" dirty="0" smtClean="0">
                <a:ln>
                  <a:noFill/>
                </a:ln>
                <a:effectLst/>
                <a:uLnTx/>
                <a:latin typeface="+mj-ea"/>
                <a:ea typeface="+mj-ea"/>
                <a:sym typeface="+mn-ea"/>
              </a:rPr>
              <a:t>2</a:t>
            </a:r>
            <a:r>
              <a:rPr sz="2000" spc="0" dirty="0" smtClean="0">
                <a:ln>
                  <a:noFill/>
                </a:ln>
                <a:effectLst/>
                <a:uLnTx/>
                <a:latin typeface="+mj-ea"/>
                <a:ea typeface="+mj-ea"/>
                <a:sym typeface="+mn-ea"/>
              </a:rPr>
              <a:t>、适用范围：</a:t>
            </a:r>
            <a:r>
              <a:rPr sz="2000" spc="0" dirty="0" smtClean="0">
                <a:ln>
                  <a:noFill/>
                </a:ln>
                <a:solidFill>
                  <a:srgbClr val="0070C0"/>
                </a:solidFill>
                <a:effectLst/>
                <a:uLnTx/>
                <a:latin typeface="+mj-ea"/>
                <a:ea typeface="+mj-ea"/>
                <a:sym typeface="+mn-ea"/>
              </a:rPr>
              <a:t>为扩大产能新购置的相关设备</a:t>
            </a:r>
            <a:endParaRPr kumimoji="0" lang="en-US" altLang="zh-CN" sz="2000" b="0" i="0" u="none" strike="noStrike" kern="1200" cap="none" spc="0" normalizeH="0" baseline="0" noProof="1" smtClean="0">
              <a:ln>
                <a:noFill/>
              </a:ln>
              <a:solidFill>
                <a:srgbClr val="0070C0"/>
              </a:solidFill>
              <a:effectLst/>
              <a:uLnTx/>
              <a:uFillTx/>
              <a:latin typeface="+mj-ea"/>
              <a:ea typeface="+mj-ea"/>
              <a:cs typeface="+mn-cs"/>
            </a:endParaRPr>
          </a:p>
          <a:p>
            <a:pPr marL="0" marR="0" lvl="0" indent="0" algn="l" defTabSz="914400" rtl="0" eaLnBrk="0" fontAlgn="base" latinLnBrk="0" hangingPunct="0">
              <a:lnSpc>
                <a:spcPct val="100000"/>
              </a:lnSpc>
              <a:spcBef>
                <a:spcPct val="20000"/>
              </a:spcBef>
              <a:spcAft>
                <a:spcPct val="0"/>
              </a:spcAft>
              <a:buClr>
                <a:schemeClr val="tx2"/>
              </a:buClr>
              <a:buSzPct val="100000"/>
              <a:buFont typeface="Wingdings 2" panose="05020102010507070707" pitchFamily="18" charset="2"/>
              <a:buNone/>
              <a:defRPr/>
            </a:pPr>
            <a:r>
              <a:rPr sz="2000" spc="0" dirty="0" smtClean="0">
                <a:ln>
                  <a:noFill/>
                </a:ln>
                <a:effectLst/>
                <a:uLnTx/>
                <a:latin typeface="+mj-ea"/>
                <a:ea typeface="+mj-ea"/>
                <a:sym typeface="+mn-ea"/>
              </a:rPr>
              <a:t>　　</a:t>
            </a:r>
            <a:r>
              <a:rPr sz="2000" spc="0" dirty="0" smtClean="0">
                <a:ln>
                  <a:noFill/>
                </a:ln>
                <a:solidFill>
                  <a:srgbClr val="FF0000"/>
                </a:solidFill>
                <a:effectLst/>
                <a:uLnTx/>
                <a:latin typeface="+mj-ea"/>
                <a:ea typeface="+mj-ea"/>
                <a:sym typeface="+mn-ea"/>
              </a:rPr>
              <a:t>没有单价限制；</a:t>
            </a:r>
            <a:endParaRPr kumimoji="0" lang="en-US" altLang="zh-CN" sz="2000" b="0" i="0" u="none" strike="noStrike" kern="1200" cap="none" spc="0" normalizeH="0" baseline="0" noProof="1" smtClean="0">
              <a:ln>
                <a:noFill/>
              </a:ln>
              <a:solidFill>
                <a:srgbClr val="FF0000"/>
              </a:solidFill>
              <a:effectLst/>
              <a:uLnTx/>
              <a:uFillTx/>
              <a:latin typeface="+mj-ea"/>
              <a:ea typeface="+mj-ea"/>
              <a:cs typeface="+mn-cs"/>
            </a:endParaRPr>
          </a:p>
          <a:p>
            <a:pPr marL="0" marR="0" lvl="0" indent="0" algn="l" defTabSz="914400" rtl="0" eaLnBrk="0" fontAlgn="base" latinLnBrk="0" hangingPunct="0">
              <a:lnSpc>
                <a:spcPct val="100000"/>
              </a:lnSpc>
              <a:spcBef>
                <a:spcPct val="20000"/>
              </a:spcBef>
              <a:spcAft>
                <a:spcPct val="0"/>
              </a:spcAft>
              <a:buClr>
                <a:schemeClr val="tx2"/>
              </a:buClr>
              <a:buSzPct val="100000"/>
              <a:buFont typeface="Wingdings 2" panose="05020102010507070707" pitchFamily="18" charset="2"/>
              <a:buNone/>
              <a:defRPr/>
            </a:pPr>
            <a:r>
              <a:rPr sz="2000" spc="0" dirty="0" smtClean="0">
                <a:ln>
                  <a:noFill/>
                </a:ln>
                <a:solidFill>
                  <a:srgbClr val="FF0000"/>
                </a:solidFill>
                <a:effectLst/>
                <a:uLnTx/>
                <a:latin typeface="+mj-ea"/>
                <a:ea typeface="+mj-ea"/>
                <a:sym typeface="+mn-ea"/>
              </a:rPr>
              <a:t>　　二手设备也可享受；</a:t>
            </a:r>
            <a:endParaRPr kumimoji="0" lang="en-US" altLang="zh-CN" sz="2000" b="0" i="0" u="none" strike="noStrike" kern="1200" cap="none" spc="0" normalizeH="0" baseline="0" noProof="1" smtClean="0">
              <a:ln>
                <a:noFill/>
              </a:ln>
              <a:solidFill>
                <a:srgbClr val="FF0000"/>
              </a:solidFill>
              <a:effectLst/>
              <a:uLnTx/>
              <a:uFillTx/>
              <a:latin typeface="+mj-ea"/>
              <a:ea typeface="+mj-ea"/>
              <a:cs typeface="+mn-cs"/>
            </a:endParaRPr>
          </a:p>
          <a:p>
            <a:pPr marL="0" marR="0" lvl="0" indent="0" algn="l" defTabSz="914400" rtl="0" eaLnBrk="0" fontAlgn="base" latinLnBrk="0" hangingPunct="0">
              <a:lnSpc>
                <a:spcPct val="100000"/>
              </a:lnSpc>
              <a:spcBef>
                <a:spcPct val="20000"/>
              </a:spcBef>
              <a:spcAft>
                <a:spcPct val="0"/>
              </a:spcAft>
              <a:buClr>
                <a:schemeClr val="tx2"/>
              </a:buClr>
              <a:buSzPct val="100000"/>
              <a:buFont typeface="Wingdings 2" panose="05020102010507070707" pitchFamily="18" charset="2"/>
              <a:buNone/>
              <a:defRPr/>
            </a:pPr>
            <a:r>
              <a:rPr sz="2000" spc="0" dirty="0" smtClean="0">
                <a:ln>
                  <a:noFill/>
                </a:ln>
                <a:solidFill>
                  <a:srgbClr val="FF0000"/>
                </a:solidFill>
                <a:effectLst/>
                <a:uLnTx/>
                <a:latin typeface="+mj-ea"/>
                <a:ea typeface="+mj-ea"/>
                <a:sym typeface="+mn-ea"/>
              </a:rPr>
              <a:t>　　主要用于生产保障物资。</a:t>
            </a:r>
            <a:endParaRPr kumimoji="0" lang="zh-CN" altLang="en-US" sz="2000" b="0" i="0" u="none" strike="noStrike" kern="1200" cap="none" spc="0" normalizeH="0" baseline="0" noProof="1" smtClean="0">
              <a:ln>
                <a:noFill/>
              </a:ln>
              <a:solidFill>
                <a:srgbClr val="FF0000"/>
              </a:solidFill>
              <a:effectLst/>
              <a:uLnTx/>
              <a:uFillTx/>
              <a:latin typeface="+mj-ea"/>
              <a:ea typeface="+mj-ea"/>
              <a:cs typeface="+mn-cs"/>
            </a:endParaRPr>
          </a:p>
          <a:p>
            <a:pPr marL="0" marR="0" lvl="0" indent="0" algn="l" defTabSz="914400" rtl="0" eaLnBrk="0" fontAlgn="base" latinLnBrk="0" hangingPunct="0">
              <a:lnSpc>
                <a:spcPct val="100000"/>
              </a:lnSpc>
              <a:spcBef>
                <a:spcPct val="20000"/>
              </a:spcBef>
              <a:spcAft>
                <a:spcPct val="0"/>
              </a:spcAft>
              <a:buClr>
                <a:schemeClr val="tx2"/>
              </a:buClr>
              <a:buSzPct val="100000"/>
              <a:buFont typeface="+mj-lt"/>
              <a:buNone/>
              <a:defRPr/>
            </a:pPr>
            <a:r>
              <a:rPr lang="en-US" altLang="zh-CN" sz="2000" spc="0" dirty="0" smtClean="0">
                <a:ln>
                  <a:noFill/>
                </a:ln>
                <a:effectLst/>
                <a:uLnTx/>
                <a:latin typeface="+mj-ea"/>
                <a:ea typeface="+mj-ea"/>
                <a:sym typeface="+mn-ea"/>
              </a:rPr>
              <a:t>3</a:t>
            </a:r>
            <a:r>
              <a:rPr sz="2000" spc="0" dirty="0" smtClean="0">
                <a:ln>
                  <a:noFill/>
                </a:ln>
                <a:effectLst/>
                <a:uLnTx/>
                <a:latin typeface="+mj-ea"/>
                <a:ea typeface="+mj-ea"/>
                <a:sym typeface="+mn-ea"/>
              </a:rPr>
              <a:t>、如何享受：</a:t>
            </a:r>
            <a:r>
              <a:rPr sz="2000" spc="0" dirty="0" smtClean="0">
                <a:ln>
                  <a:noFill/>
                </a:ln>
                <a:solidFill>
                  <a:srgbClr val="0070C0"/>
                </a:solidFill>
                <a:effectLst/>
                <a:uLnTx/>
                <a:latin typeface="+mj-ea"/>
                <a:ea typeface="+mj-ea"/>
                <a:sym typeface="+mn-ea"/>
              </a:rPr>
              <a:t>自行判别、申报享受、相关资料</a:t>
            </a:r>
            <a:r>
              <a:rPr sz="2000" b="1" spc="0" dirty="0" smtClean="0">
                <a:ln>
                  <a:noFill/>
                </a:ln>
                <a:solidFill>
                  <a:srgbClr val="0070C0"/>
                </a:solidFill>
                <a:effectLst/>
                <a:uLnTx/>
                <a:latin typeface="+mj-ea"/>
                <a:ea typeface="+mj-ea"/>
                <a:sym typeface="+mn-ea"/>
              </a:rPr>
              <a:t>留存备查</a:t>
            </a:r>
            <a:r>
              <a:rPr sz="2000" spc="0" dirty="0" smtClean="0">
                <a:ln>
                  <a:noFill/>
                </a:ln>
                <a:solidFill>
                  <a:srgbClr val="0070C0"/>
                </a:solidFill>
                <a:effectLst/>
                <a:uLnTx/>
                <a:latin typeface="+mj-ea"/>
                <a:ea typeface="+mj-ea"/>
                <a:sym typeface="+mn-ea"/>
              </a:rPr>
              <a:t>。</a:t>
            </a:r>
            <a:endParaRPr sz="2000" dirty="0">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文本框 15"/>
          <p:cNvSpPr txBox="1"/>
          <p:nvPr/>
        </p:nvSpPr>
        <p:spPr>
          <a:xfrm>
            <a:off x="205264" y="171451"/>
            <a:ext cx="2480062" cy="345281"/>
          </a:xfrm>
          <a:prstGeom prst="rect">
            <a:avLst/>
          </a:prstGeom>
          <a:noFill/>
        </p:spPr>
        <p:txBody>
          <a:bodyPr wrap="square" lIns="68580" tIns="34290" rIns="68580" bIns="34290" rtlCol="0">
            <a:spAutoFit/>
          </a:bodyPr>
          <a:lstStyle/>
          <a:p>
            <a:r>
              <a:rPr lang="zh-CN" altLang="en-US" b="1" dirty="0">
                <a:solidFill>
                  <a:schemeClr val="tx1">
                    <a:lumMod val="65000"/>
                    <a:lumOff val="35000"/>
                  </a:schemeClr>
                </a:solidFill>
                <a:latin typeface="微软雅黑" panose="020B0503020204020204" charset="-122"/>
                <a:ea typeface="微软雅黑" panose="020B0503020204020204" charset="-122"/>
                <a:sym typeface="+mn-ea"/>
              </a:rPr>
              <a:t>安徽省政策</a:t>
            </a:r>
          </a:p>
        </p:txBody>
      </p:sp>
      <p:sp>
        <p:nvSpPr>
          <p:cNvPr id="6" name="矩形 5"/>
          <p:cNvSpPr/>
          <p:nvPr/>
        </p:nvSpPr>
        <p:spPr>
          <a:xfrm>
            <a:off x="-2381" y="177166"/>
            <a:ext cx="89535"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 name="矩形 6"/>
          <p:cNvSpPr/>
          <p:nvPr/>
        </p:nvSpPr>
        <p:spPr>
          <a:xfrm>
            <a:off x="103346" y="177166"/>
            <a:ext cx="73343" cy="354806"/>
          </a:xfrm>
          <a:prstGeom prst="rect">
            <a:avLst/>
          </a:prstGeom>
          <a:solidFill>
            <a:srgbClr val="578B1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1" name="TextBox 10"/>
          <p:cNvSpPr txBox="1"/>
          <p:nvPr/>
        </p:nvSpPr>
        <p:spPr>
          <a:xfrm>
            <a:off x="210026" y="1079183"/>
            <a:ext cx="8723948" cy="1731243"/>
          </a:xfrm>
          <a:prstGeom prst="rect">
            <a:avLst/>
          </a:prstGeom>
          <a:noFill/>
        </p:spPr>
        <p:txBody>
          <a:bodyPr wrap="square" lIns="68580" tIns="34290" rIns="68580" bIns="34290" rtlCol="0">
            <a:spAutoFit/>
          </a:bodyPr>
          <a:lstStyle/>
          <a:p>
            <a:pPr>
              <a:lnSpc>
                <a:spcPct val="150000"/>
              </a:lnSpc>
            </a:pPr>
            <a:r>
              <a:rPr lang="zh-CN" altLang="en-US" b="1" kern="100" dirty="0">
                <a:cs typeface="Times New Roman" panose="02020603050405020304"/>
              </a:rPr>
              <a:t>减免税办理程序二： </a:t>
            </a:r>
          </a:p>
          <a:p>
            <a:pPr>
              <a:lnSpc>
                <a:spcPct val="150000"/>
              </a:lnSpc>
            </a:pPr>
            <a:r>
              <a:rPr lang="zh-CN" altLang="en-US" b="1" kern="100" dirty="0">
                <a:cs typeface="Times New Roman" panose="02020603050405020304"/>
              </a:rPr>
              <a:t>       （二）现场办理。疫情期间，房产税、城镇土地使用税困难减免实行当期办理。为切实降低疫情传播风险，建议纳税人首选“无接触式”办理。不动产权属资料、免收租金协议等相关证据资料留存备查。       </a:t>
            </a:r>
          </a:p>
        </p:txBody>
      </p:sp>
      <p:sp>
        <p:nvSpPr>
          <p:cNvPr id="12" name="流程图: 可选过程 11"/>
          <p:cNvSpPr/>
          <p:nvPr/>
        </p:nvSpPr>
        <p:spPr>
          <a:xfrm>
            <a:off x="2875030" y="7295"/>
            <a:ext cx="2826250" cy="680126"/>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zh-CN" altLang="en-US" sz="2700" dirty="0" smtClean="0"/>
              <a:t>疫情防控专题</a:t>
            </a:r>
            <a:endParaRPr lang="zh-CN" altLang="en-US" sz="27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2254686" y="825342"/>
            <a:ext cx="1813442" cy="547211"/>
          </a:xfrm>
          <a:prstGeom prst="rect">
            <a:avLst/>
          </a:prstGeom>
          <a:noFill/>
        </p:spPr>
        <p:txBody>
          <a:bodyPr wrap="square" lIns="68580" tIns="34290" rIns="68580" bIns="0" rtlCol="0" anchor="b" anchorCtr="0">
            <a:normAutofit fontScale="90000" lnSpcReduction="20000"/>
          </a:bodyPr>
          <a:lstStyle/>
          <a:p>
            <a:pPr algn="l"/>
            <a:r>
              <a:rPr lang="zh-CN" altLang="en-US" sz="4500" b="1" dirty="0">
                <a:solidFill>
                  <a:schemeClr val="accent1">
                    <a:lumMod val="50000"/>
                  </a:schemeClr>
                </a:solidFill>
                <a:latin typeface="方正小标宋简体" panose="02010601030101010101" charset="-122"/>
                <a:ea typeface="方正小标宋简体" panose="02010601030101010101" charset="-122"/>
              </a:rPr>
              <a:t>合肥市</a:t>
            </a:r>
          </a:p>
        </p:txBody>
      </p:sp>
      <p:sp>
        <p:nvSpPr>
          <p:cNvPr id="2" name="标题 1"/>
          <p:cNvSpPr>
            <a:spLocks noGrp="1"/>
          </p:cNvSpPr>
          <p:nvPr>
            <p:ph type="ctrTitle"/>
            <p:custDataLst>
              <p:tags r:id="rId3"/>
            </p:custDataLst>
          </p:nvPr>
        </p:nvSpPr>
        <p:spPr>
          <a:xfrm>
            <a:off x="3536633" y="1703070"/>
            <a:ext cx="5093494" cy="1136333"/>
          </a:xfrm>
        </p:spPr>
        <p:txBody>
          <a:bodyPr>
            <a:normAutofit fontScale="90000"/>
          </a:bodyPr>
          <a:lstStyle/>
          <a:p>
            <a:pPr algn="ctr"/>
            <a:r>
              <a:rPr lang="zh-CN" altLang="en-US" dirty="0">
                <a:latin typeface="方正小标宋简体" panose="02010601030101010101" charset="-122"/>
                <a:ea typeface="方正小标宋简体" panose="02010601030101010101" charset="-122"/>
                <a:cs typeface="方正小标宋简体" panose="02010601030101010101" charset="-122"/>
              </a:rPr>
              <a:t>暂免收缴小微企业</a:t>
            </a:r>
            <a:br>
              <a:rPr lang="zh-CN" altLang="en-US" dirty="0">
                <a:latin typeface="方正小标宋简体" panose="02010601030101010101" charset="-122"/>
                <a:ea typeface="方正小标宋简体" panose="02010601030101010101" charset="-122"/>
                <a:cs typeface="方正小标宋简体" panose="02010601030101010101" charset="-122"/>
              </a:rPr>
            </a:br>
            <a:r>
              <a:rPr lang="zh-CN" altLang="en-US" dirty="0">
                <a:latin typeface="方正小标宋简体" panose="02010601030101010101" charset="-122"/>
                <a:ea typeface="方正小标宋简体" panose="02010601030101010101" charset="-122"/>
                <a:cs typeface="方正小标宋简体" panose="02010601030101010101" charset="-122"/>
              </a:rPr>
              <a:t>工会经费政策解读</a:t>
            </a:r>
          </a:p>
        </p:txBody>
      </p:sp>
      <p:sp>
        <p:nvSpPr>
          <p:cNvPr id="14" name="文本占位符 13"/>
          <p:cNvSpPr>
            <a:spLocks noGrp="1"/>
          </p:cNvSpPr>
          <p:nvPr>
            <p:ph type="body" sz="quarter" idx="14"/>
            <p:custDataLst>
              <p:tags r:id="rId4"/>
            </p:custDataLst>
          </p:nvPr>
        </p:nvSpPr>
        <p:spPr/>
        <p:txBody>
          <a:bodyPr/>
          <a:lstStyle/>
          <a:p>
            <a:r>
              <a:rPr lang="en-US" altLang="zh-CN" sz="1400" dirty="0">
                <a:latin typeface="华文行楷" panose="02010800040101010101" charset="-122"/>
                <a:ea typeface="华文行楷" panose="02010800040101010101" charset="-122"/>
              </a:rPr>
              <a:t>2020.05</a:t>
            </a:r>
          </a:p>
        </p:txBody>
      </p:sp>
      <p:sp>
        <p:nvSpPr>
          <p:cNvPr id="5" name="文本占位符 4"/>
          <p:cNvSpPr>
            <a:spLocks noGrp="1"/>
          </p:cNvSpPr>
          <p:nvPr>
            <p:ph type="body" sz="quarter" idx="13"/>
          </p:nvPr>
        </p:nvSpPr>
        <p:spPr/>
        <p:txBody>
          <a:bodyPr/>
          <a:lstStyle/>
          <a:p>
            <a:r>
              <a:rPr lang="zh-CN" altLang="en-US" sz="1400" dirty="0">
                <a:latin typeface="华文行楷" panose="02010800040101010101" charset="-122"/>
                <a:ea typeface="华文行楷" panose="02010800040101010101" charset="-122"/>
              </a:rPr>
              <a:t>合肥市税务局</a:t>
            </a:r>
          </a:p>
        </p:txBody>
      </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455771" y="2075974"/>
            <a:ext cx="3188970" cy="991553"/>
          </a:xfrm>
          <a:prstGeom prst="rect">
            <a:avLst/>
          </a:prstGeom>
          <a:noFill/>
        </p:spPr>
        <p:txBody>
          <a:bodyPr wrap="square" lIns="68580" tIns="34290" rIns="68580" bIns="34290" rtlCol="0">
            <a:normAutofit/>
          </a:bodyPr>
          <a:lstStyle/>
          <a:p>
            <a:pPr algn="ctr"/>
            <a:r>
              <a:rPr lang="en-US" altLang="zh-CN" sz="5400" b="1" dirty="0">
                <a:solidFill>
                  <a:schemeClr val="accent1">
                    <a:lumMod val="50000"/>
                  </a:schemeClr>
                </a:solidFill>
                <a:ea typeface="微软雅黑" panose="020B0503020204020204" charset="-122"/>
              </a:rPr>
              <a:t>PART 1</a:t>
            </a:r>
          </a:p>
        </p:txBody>
      </p:sp>
      <p:sp>
        <p:nvSpPr>
          <p:cNvPr id="3" name="标题 2"/>
          <p:cNvSpPr>
            <a:spLocks noGrp="1"/>
          </p:cNvSpPr>
          <p:nvPr>
            <p:ph type="title" idx="4294967295"/>
            <p:custDataLst>
              <p:tags r:id="rId3"/>
            </p:custDataLst>
          </p:nvPr>
        </p:nvSpPr>
        <p:spPr>
          <a:xfrm>
            <a:off x="4648676" y="2239804"/>
            <a:ext cx="3939540" cy="663893"/>
          </a:xfrm>
          <a:prstGeom prst="rect">
            <a:avLst/>
          </a:prstGeom>
        </p:spPr>
        <p:txBody>
          <a:bodyPr lIns="68580" tIns="34290" rIns="68580" bIns="34290">
            <a:no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5000" spc="0" dirty="0">
                <a:solidFill>
                  <a:schemeClr val="accent3"/>
                </a:solidFill>
                <a:latin typeface="华文行楷" panose="02010800040101010101" charset="-122"/>
                <a:ea typeface="华文行楷" panose="02010800040101010101" charset="-122"/>
                <a:cs typeface="+mn-cs"/>
              </a:rPr>
              <a:t>政 策 依 据</a:t>
            </a:r>
            <a:endParaRPr lang="en-US" altLang="zh-CN" sz="5000" spc="0" dirty="0">
              <a:solidFill>
                <a:schemeClr val="accent3"/>
              </a:solidFill>
              <a:latin typeface="华文行楷" panose="02010800040101010101" charset="-122"/>
              <a:ea typeface="华文行楷" panose="02010800040101010101" charset="-122"/>
              <a:cs typeface="+mn-cs"/>
            </a:endParaRPr>
          </a:p>
        </p:txBody>
      </p:sp>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352440" y="1361530"/>
            <a:ext cx="8448660" cy="3311690"/>
          </a:xfrm>
          <a:prstGeom prst="rect">
            <a:avLst/>
          </a:prstGeom>
          <a:solidFill>
            <a:schemeClr val="bg1"/>
          </a:solidFill>
          <a:ln>
            <a:solidFill>
              <a:sysClr val="window" lastClr="FFFFFF">
                <a:lumMod val="85000"/>
                <a:alpha val="50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2" name="文本框 11"/>
          <p:cNvSpPr txBox="1"/>
          <p:nvPr>
            <p:custDataLst>
              <p:tags r:id="rId3"/>
            </p:custDataLst>
          </p:nvPr>
        </p:nvSpPr>
        <p:spPr>
          <a:xfrm>
            <a:off x="880712" y="1838093"/>
            <a:ext cx="7382577" cy="1626394"/>
          </a:xfrm>
          <a:prstGeom prst="rect">
            <a:avLst/>
          </a:prstGeom>
          <a:noFill/>
        </p:spPr>
        <p:txBody>
          <a:bodyPr wrap="square" lIns="68580" tIns="34290" rIns="68580" bIns="34290" rtlCol="0" anchor="ctr" anchorCtr="0"/>
          <a:lstStyle/>
          <a:p>
            <a:pPr indent="638175" fontAlgn="auto">
              <a:lnSpc>
                <a:spcPts val="3000"/>
              </a:lnSpc>
              <a:extLst>
                <a:ext uri="{35155182-B16C-46BC-9424-99874614C6A1}">
                  <wpsdc:indentchars xmlns="" xmlns:wpsdc="http://www.wps.cn/officeDocument/2017/drawingmlCustomData" val="200" checksum="3068362820"/>
                </a:ext>
              </a:extLst>
            </a:pPr>
            <a:r>
              <a:rPr lang="en-US" altLang="zh-CN" sz="24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1.</a:t>
            </a:r>
            <a:r>
              <a:rPr lang="zh-CN" altLang="en-US" sz="24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《安徽省总工会关于贯彻落实小微企业工会经费支持政策的实施意见》(皖工办〔2020〕7号)及操作指南</a:t>
            </a:r>
          </a:p>
          <a:p>
            <a:pPr indent="638175" fontAlgn="auto">
              <a:lnSpc>
                <a:spcPts val="3000"/>
              </a:lnSpc>
              <a:extLst>
                <a:ext uri="{35155182-B16C-46BC-9424-99874614C6A1}">
                  <wpsdc:indentchars xmlns="" xmlns:wpsdc="http://www.wps.cn/officeDocument/2017/drawingmlCustomData" val="200" checksum="3068362820"/>
                </a:ext>
              </a:extLst>
            </a:pPr>
            <a:r>
              <a:rPr lang="en-US" altLang="zh-CN" sz="24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2.</a:t>
            </a:r>
            <a:r>
              <a:rPr lang="zh-CN" altLang="zh-CN" sz="24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a:t>
            </a:r>
            <a:r>
              <a:rPr lang="zh-CN" altLang="en-US" sz="24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合肥市总工会关于暂免收缴小微企业工会经费的通告》（草拟稿）</a:t>
            </a:r>
          </a:p>
        </p:txBody>
      </p:sp>
      <p:cxnSp>
        <p:nvCxnSpPr>
          <p:cNvPr id="21" name="直接连接符 20"/>
          <p:cNvCxnSpPr/>
          <p:nvPr>
            <p:custDataLst>
              <p:tags r:id="rId4"/>
            </p:custDataLst>
          </p:nvPr>
        </p:nvCxnSpPr>
        <p:spPr>
          <a:xfrm>
            <a:off x="963931" y="4320540"/>
            <a:ext cx="337820" cy="0"/>
          </a:xfrm>
          <a:prstGeom prst="line">
            <a:avLst/>
          </a:prstGeom>
          <a:ln w="50800">
            <a:solidFill>
              <a:schemeClr val="accent1">
                <a:lumMod val="75000"/>
              </a:schemeClr>
            </a:solidFill>
          </a:ln>
        </p:spPr>
        <p:style>
          <a:lnRef idx="1">
            <a:srgbClr val="00A6CC"/>
          </a:lnRef>
          <a:fillRef idx="0">
            <a:srgbClr val="00A6CC"/>
          </a:fillRef>
          <a:effectRef idx="0">
            <a:srgbClr val="00A6CC"/>
          </a:effectRef>
          <a:fontRef idx="minor">
            <a:sysClr val="windowText" lastClr="000000"/>
          </a:fontRef>
        </p:style>
      </p:cxnSp>
      <p:cxnSp>
        <p:nvCxnSpPr>
          <p:cNvPr id="26" name="直接连接符 25"/>
          <p:cNvCxnSpPr/>
          <p:nvPr>
            <p:custDataLst>
              <p:tags r:id="rId5"/>
            </p:custDataLst>
          </p:nvPr>
        </p:nvCxnSpPr>
        <p:spPr>
          <a:xfrm>
            <a:off x="1478280" y="4320540"/>
            <a:ext cx="6703695" cy="0"/>
          </a:xfrm>
          <a:prstGeom prst="line">
            <a:avLst/>
          </a:prstGeom>
          <a:ln w="12700">
            <a:solidFill>
              <a:sysClr val="window" lastClr="FFFFFF">
                <a:lumMod val="85000"/>
              </a:sysClr>
            </a:solidFill>
            <a:prstDash val="dash"/>
          </a:ln>
        </p:spPr>
        <p:style>
          <a:lnRef idx="1">
            <a:srgbClr val="00A6CC"/>
          </a:lnRef>
          <a:fillRef idx="0">
            <a:srgbClr val="00A6CC"/>
          </a:fillRef>
          <a:effectRef idx="0">
            <a:srgbClr val="00A6CC"/>
          </a:effectRef>
          <a:fontRef idx="minor">
            <a:sysClr val="windowText" lastClr="000000"/>
          </a:fontRef>
        </p:style>
      </p:cxnSp>
      <p:grpSp>
        <p:nvGrpSpPr>
          <p:cNvPr id="2" name="组合 37"/>
          <p:cNvGrpSpPr/>
          <p:nvPr>
            <p:custDataLst>
              <p:tags r:id="rId6"/>
            </p:custDataLst>
          </p:nvPr>
        </p:nvGrpSpPr>
        <p:grpSpPr>
          <a:xfrm>
            <a:off x="8306132" y="1645327"/>
            <a:ext cx="192882" cy="192881"/>
            <a:chOff x="11074842" y="2193769"/>
            <a:chExt cx="257176" cy="257175"/>
          </a:xfrm>
          <a:solidFill>
            <a:sysClr val="window" lastClr="FFFFFF">
              <a:lumMod val="95000"/>
            </a:sysClr>
          </a:solidFill>
        </p:grpSpPr>
        <p:sp>
          <p:nvSpPr>
            <p:cNvPr id="30" name="矩形 29"/>
            <p:cNvSpPr/>
            <p:nvPr>
              <p:custDataLst>
                <p:tags r:id="rId10"/>
              </p:custDataLst>
            </p:nvPr>
          </p:nvSpPr>
          <p:spPr>
            <a:xfrm>
              <a:off x="11074842" y="2193770"/>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p:cNvSpPr/>
            <p:nvPr>
              <p:custDataLst>
                <p:tags r:id="rId11"/>
              </p:custDataLst>
            </p:nvPr>
          </p:nvSpPr>
          <p:spPr>
            <a:xfrm rot="16200000">
              <a:off x="11166046" y="2284973"/>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3" name="矩形 12"/>
          <p:cNvSpPr/>
          <p:nvPr>
            <p:custDataLst>
              <p:tags r:id="rId7"/>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custDataLst>
              <p:tags r:id="rId8"/>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p:cNvSpPr txBox="1"/>
          <p:nvPr>
            <p:custDataLst>
              <p:tags r:id="rId9"/>
            </p:custDataLst>
          </p:nvPr>
        </p:nvSpPr>
        <p:spPr>
          <a:xfrm>
            <a:off x="598171" y="363856"/>
            <a:ext cx="2221706" cy="459581"/>
          </a:xfrm>
          <a:prstGeom prst="rect">
            <a:avLst/>
          </a:prstGeom>
          <a:noFill/>
        </p:spPr>
        <p:txBody>
          <a:bodyPr wrap="square" lIns="68580" tIns="34290" rIns="68580" bIns="0" rtlCol="0" anchor="b" anchorCtr="0">
            <a:normAutofit/>
            <a:scene3d>
              <a:camera prst="orthographicFront"/>
              <a:lightRig rig="threePt" dir="t"/>
            </a:scene3d>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rPr>
              <a:t>政策依据</a:t>
            </a: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455771" y="2075974"/>
            <a:ext cx="3188970" cy="991553"/>
          </a:xfrm>
          <a:prstGeom prst="rect">
            <a:avLst/>
          </a:prstGeom>
          <a:noFill/>
        </p:spPr>
        <p:txBody>
          <a:bodyPr wrap="square" lIns="68580" tIns="34290" rIns="68580" bIns="34290" rtlCol="0">
            <a:normAutofit/>
          </a:bodyPr>
          <a:lstStyle/>
          <a:p>
            <a:pPr algn="ctr"/>
            <a:r>
              <a:rPr lang="en-US" altLang="zh-CN" sz="5400" b="1" dirty="0">
                <a:solidFill>
                  <a:schemeClr val="accent1">
                    <a:lumMod val="50000"/>
                  </a:schemeClr>
                </a:solidFill>
                <a:ea typeface="微软雅黑" panose="020B0503020204020204" charset="-122"/>
              </a:rPr>
              <a:t>PART 2</a:t>
            </a:r>
          </a:p>
        </p:txBody>
      </p:sp>
      <p:sp>
        <p:nvSpPr>
          <p:cNvPr id="3" name="标题 2"/>
          <p:cNvSpPr>
            <a:spLocks noGrp="1"/>
          </p:cNvSpPr>
          <p:nvPr>
            <p:ph type="title" idx="4294967295"/>
            <p:custDataLst>
              <p:tags r:id="rId3"/>
            </p:custDataLst>
          </p:nvPr>
        </p:nvSpPr>
        <p:spPr>
          <a:xfrm>
            <a:off x="4214810" y="2239804"/>
            <a:ext cx="3945258" cy="663893"/>
          </a:xfrm>
          <a:prstGeom prst="rect">
            <a:avLst/>
          </a:prstGeom>
        </p:spPr>
        <p:txBody>
          <a:bodyPr lIns="68580" tIns="34290" rIns="68580" bIns="34290">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zh-CN" altLang="en-US" sz="5000" spc="0" dirty="0">
                <a:solidFill>
                  <a:schemeClr val="accent3"/>
                </a:solidFill>
                <a:latin typeface="华文行楷" panose="02010800040101010101" charset="-122"/>
                <a:ea typeface="华文行楷" panose="02010800040101010101" charset="-122"/>
                <a:cs typeface="+mn-cs"/>
                <a:sym typeface="+mn-ea"/>
              </a:rPr>
              <a:t>小微企业范围</a:t>
            </a:r>
          </a:p>
        </p:txBody>
      </p:sp>
    </p:spTree>
    <p:custDataLst>
      <p:tags r:id="rId1"/>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468630" y="917734"/>
            <a:ext cx="8448675" cy="3880009"/>
          </a:xfrm>
          <a:prstGeom prst="rect">
            <a:avLst/>
          </a:prstGeom>
          <a:solidFill>
            <a:schemeClr val="bg1"/>
          </a:solidFill>
          <a:ln>
            <a:solidFill>
              <a:sysClr val="window" lastClr="FFFFFF">
                <a:lumMod val="85000"/>
                <a:alpha val="50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2" name="文本框 11"/>
          <p:cNvSpPr txBox="1"/>
          <p:nvPr>
            <p:custDataLst>
              <p:tags r:id="rId3"/>
            </p:custDataLst>
          </p:nvPr>
        </p:nvSpPr>
        <p:spPr>
          <a:xfrm>
            <a:off x="924050" y="1902387"/>
            <a:ext cx="7382577" cy="1626394"/>
          </a:xfrm>
          <a:prstGeom prst="rect">
            <a:avLst/>
          </a:prstGeom>
          <a:noFill/>
        </p:spPr>
        <p:txBody>
          <a:bodyPr wrap="square" lIns="68580" tIns="34290" rIns="68580" bIns="34290" rtlCol="0" anchor="ctr" anchorCtr="0"/>
          <a:lstStyle/>
          <a:p>
            <a:pPr indent="638175" fontAlgn="auto">
              <a:lnSpc>
                <a:spcPts val="3000"/>
              </a:lnSpc>
            </a:pPr>
            <a:r>
              <a:rPr lang="zh-CN" altLang="en-US" spc="113" dirty="0">
                <a:latin typeface="华文中宋" panose="02010600040101010101" charset="-122"/>
                <a:ea typeface="华文中宋" panose="02010600040101010101" charset="-122"/>
                <a:cs typeface="华文中宋" panose="02010600040101010101" charset="-122"/>
                <a:sym typeface="微软雅黑" panose="020B0503020204020204" charset="-122"/>
              </a:rPr>
              <a:t>因《合肥市总工会关于暂免收缴小微企业工会经费的通告》尚未正式成文，小微企业范围初步拟定如下，具体以正式通告为准。</a:t>
            </a:r>
          </a:p>
          <a:p>
            <a:pPr indent="485775" fontAlgn="auto">
              <a:lnSpc>
                <a:spcPts val="3000"/>
              </a:lnSpc>
              <a:extLst>
                <a:ext uri="{35155182-B16C-46BC-9424-99874614C6A1}">
                  <wpsdc:indentchars xmlns="" xmlns:wpsdc="http://www.wps.cn/officeDocument/2017/drawingmlCustomData" val="200" checksum="2787091126"/>
                </a:ext>
              </a:extLst>
            </a:pPr>
            <a:r>
              <a:rPr lang="en-US" altLang="zh-CN" spc="113" dirty="0">
                <a:latin typeface="华文中宋" panose="02010600040101010101" charset="-122"/>
                <a:ea typeface="华文中宋" panose="02010600040101010101" charset="-122"/>
                <a:cs typeface="华文中宋" panose="02010600040101010101" charset="-122"/>
                <a:sym typeface="微软雅黑" panose="020B0503020204020204" charset="-122"/>
              </a:rPr>
              <a:t>1.</a:t>
            </a:r>
            <a:r>
              <a:rPr lang="zh-CN" altLang="en-US" spc="113" dirty="0">
                <a:latin typeface="华文中宋" panose="02010600040101010101" charset="-122"/>
                <a:ea typeface="华文中宋" panose="02010600040101010101" charset="-122"/>
                <a:cs typeface="华文中宋" panose="02010600040101010101" charset="-122"/>
                <a:sym typeface="微软雅黑" panose="020B0503020204020204" charset="-122"/>
              </a:rPr>
              <a:t>在合肥市（含四县一市）范围内登记注册，从事国家非限制和禁止行业，2019年度应纳税所得额不超过300万元、从业人员不超过300人、资产总额不超过5000万元的企业。</a:t>
            </a:r>
          </a:p>
          <a:p>
            <a:pPr indent="485775" fontAlgn="auto">
              <a:lnSpc>
                <a:spcPts val="3000"/>
              </a:lnSpc>
              <a:extLst>
                <a:ext uri="{35155182-B16C-46BC-9424-99874614C6A1}">
                  <wpsdc:indentchars xmlns="" xmlns:wpsdc="http://www.wps.cn/officeDocument/2017/drawingmlCustomData" val="200" checksum="2787091126"/>
                </a:ext>
              </a:extLst>
            </a:pPr>
            <a:r>
              <a:rPr lang="en-US" altLang="zh-CN" spc="113" dirty="0">
                <a:latin typeface="华文中宋" panose="02010600040101010101" charset="-122"/>
                <a:ea typeface="华文中宋" panose="02010600040101010101" charset="-122"/>
                <a:cs typeface="华文中宋" panose="02010600040101010101" charset="-122"/>
                <a:sym typeface="微软雅黑" panose="020B0503020204020204" charset="-122"/>
              </a:rPr>
              <a:t>2.</a:t>
            </a:r>
            <a:r>
              <a:rPr lang="zh-CN" altLang="en-US" spc="113" dirty="0">
                <a:latin typeface="华文中宋" panose="02010600040101010101" charset="-122"/>
                <a:ea typeface="华文中宋" panose="02010600040101010101" charset="-122"/>
                <a:cs typeface="华文中宋" panose="02010600040101010101" charset="-122"/>
                <a:sym typeface="微软雅黑" panose="020B0503020204020204" charset="-122"/>
              </a:rPr>
              <a:t>暂免收缴小微企业工会经费政策执行期间，在合肥市（含四县一市）范围内新注册成立的月度应纳税所得额不超过25万元、从业人员不超过300人、资产总额不超过5000万元的企业。</a:t>
            </a:r>
          </a:p>
        </p:txBody>
      </p:sp>
      <p:cxnSp>
        <p:nvCxnSpPr>
          <p:cNvPr id="21" name="直接连接符 20"/>
          <p:cNvCxnSpPr/>
          <p:nvPr>
            <p:custDataLst>
              <p:tags r:id="rId4"/>
            </p:custDataLst>
          </p:nvPr>
        </p:nvCxnSpPr>
        <p:spPr>
          <a:xfrm>
            <a:off x="963931" y="4320540"/>
            <a:ext cx="337820" cy="0"/>
          </a:xfrm>
          <a:prstGeom prst="line">
            <a:avLst/>
          </a:prstGeom>
          <a:ln w="50800">
            <a:solidFill>
              <a:schemeClr val="accent1">
                <a:lumMod val="75000"/>
              </a:schemeClr>
            </a:solidFill>
          </a:ln>
        </p:spPr>
        <p:style>
          <a:lnRef idx="1">
            <a:srgbClr val="00A6CC"/>
          </a:lnRef>
          <a:fillRef idx="0">
            <a:srgbClr val="00A6CC"/>
          </a:fillRef>
          <a:effectRef idx="0">
            <a:srgbClr val="00A6CC"/>
          </a:effectRef>
          <a:fontRef idx="minor">
            <a:sysClr val="windowText" lastClr="000000"/>
          </a:fontRef>
        </p:style>
      </p:cxnSp>
      <p:cxnSp>
        <p:nvCxnSpPr>
          <p:cNvPr id="26" name="直接连接符 25"/>
          <p:cNvCxnSpPr/>
          <p:nvPr>
            <p:custDataLst>
              <p:tags r:id="rId5"/>
            </p:custDataLst>
          </p:nvPr>
        </p:nvCxnSpPr>
        <p:spPr>
          <a:xfrm>
            <a:off x="1478280" y="4320540"/>
            <a:ext cx="6703695" cy="0"/>
          </a:xfrm>
          <a:prstGeom prst="line">
            <a:avLst/>
          </a:prstGeom>
          <a:ln w="12700">
            <a:solidFill>
              <a:sysClr val="window" lastClr="FFFFFF">
                <a:lumMod val="85000"/>
              </a:sysClr>
            </a:solidFill>
            <a:prstDash val="dash"/>
          </a:ln>
        </p:spPr>
        <p:style>
          <a:lnRef idx="1">
            <a:srgbClr val="00A6CC"/>
          </a:lnRef>
          <a:fillRef idx="0">
            <a:srgbClr val="00A6CC"/>
          </a:fillRef>
          <a:effectRef idx="0">
            <a:srgbClr val="00A6CC"/>
          </a:effectRef>
          <a:fontRef idx="minor">
            <a:sysClr val="windowText" lastClr="000000"/>
          </a:fontRef>
        </p:style>
      </p:cxnSp>
      <p:grpSp>
        <p:nvGrpSpPr>
          <p:cNvPr id="2" name="组合 37"/>
          <p:cNvGrpSpPr/>
          <p:nvPr>
            <p:custDataLst>
              <p:tags r:id="rId6"/>
            </p:custDataLst>
          </p:nvPr>
        </p:nvGrpSpPr>
        <p:grpSpPr>
          <a:xfrm>
            <a:off x="8306132" y="1645327"/>
            <a:ext cx="192882" cy="192881"/>
            <a:chOff x="11074842" y="2193769"/>
            <a:chExt cx="257176" cy="257175"/>
          </a:xfrm>
          <a:solidFill>
            <a:sysClr val="window" lastClr="FFFFFF">
              <a:lumMod val="95000"/>
            </a:sysClr>
          </a:solidFill>
        </p:grpSpPr>
        <p:sp>
          <p:nvSpPr>
            <p:cNvPr id="30" name="矩形 29"/>
            <p:cNvSpPr/>
            <p:nvPr>
              <p:custDataLst>
                <p:tags r:id="rId10"/>
              </p:custDataLst>
            </p:nvPr>
          </p:nvSpPr>
          <p:spPr>
            <a:xfrm>
              <a:off x="11074842" y="2193770"/>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p:cNvSpPr/>
            <p:nvPr>
              <p:custDataLst>
                <p:tags r:id="rId11"/>
              </p:custDataLst>
            </p:nvPr>
          </p:nvSpPr>
          <p:spPr>
            <a:xfrm rot="16200000">
              <a:off x="11166046" y="2284973"/>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3" name="矩形 12"/>
          <p:cNvSpPr/>
          <p:nvPr>
            <p:custDataLst>
              <p:tags r:id="rId7"/>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custDataLst>
              <p:tags r:id="rId8"/>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p:cNvSpPr txBox="1"/>
          <p:nvPr>
            <p:custDataLst>
              <p:tags r:id="rId9"/>
            </p:custDataLst>
          </p:nvPr>
        </p:nvSpPr>
        <p:spPr>
          <a:xfrm>
            <a:off x="607696"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rPr>
              <a:t>小微企业范围</a:t>
            </a:r>
          </a:p>
        </p:txBody>
      </p:sp>
    </p:spTree>
    <p:custDataLst>
      <p:tags r:id="rId1"/>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blinds(horizontal)">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blinds(horizontal)">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455771" y="2075974"/>
            <a:ext cx="3188970" cy="991553"/>
          </a:xfrm>
          <a:prstGeom prst="rect">
            <a:avLst/>
          </a:prstGeom>
          <a:noFill/>
        </p:spPr>
        <p:txBody>
          <a:bodyPr wrap="square" lIns="68580" tIns="34290" rIns="68580" bIns="34290" rtlCol="0">
            <a:normAutofit/>
          </a:bodyPr>
          <a:lstStyle/>
          <a:p>
            <a:pPr algn="ctr"/>
            <a:r>
              <a:rPr lang="en-US" altLang="zh-CN" sz="5400" b="1" dirty="0">
                <a:solidFill>
                  <a:schemeClr val="accent1">
                    <a:lumMod val="50000"/>
                  </a:schemeClr>
                </a:solidFill>
                <a:ea typeface="微软雅黑" panose="020B0503020204020204" charset="-122"/>
              </a:rPr>
              <a:t>PART 3</a:t>
            </a:r>
          </a:p>
        </p:txBody>
      </p:sp>
      <p:sp>
        <p:nvSpPr>
          <p:cNvPr id="3" name="标题 2"/>
          <p:cNvSpPr>
            <a:spLocks noGrp="1"/>
          </p:cNvSpPr>
          <p:nvPr>
            <p:ph type="title" idx="4294967295"/>
            <p:custDataLst>
              <p:tags r:id="rId3"/>
            </p:custDataLst>
          </p:nvPr>
        </p:nvSpPr>
        <p:spPr>
          <a:xfrm>
            <a:off x="4384358" y="1997393"/>
            <a:ext cx="4202906" cy="1148715"/>
          </a:xfrm>
          <a:prstGeom prst="rect">
            <a:avLst/>
          </a:prstGeom>
        </p:spPr>
        <p:txBody>
          <a:bodyPr lIns="68580" tIns="34290" rIns="68580" bIns="34290">
            <a:norm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5000" spc="0" dirty="0">
                <a:solidFill>
                  <a:schemeClr val="accent3"/>
                </a:solidFill>
                <a:latin typeface="华文行楷" panose="02010800040101010101" charset="-122"/>
                <a:ea typeface="华文行楷" panose="02010800040101010101" charset="-122"/>
                <a:cs typeface="+mn-cs"/>
              </a:rPr>
              <a:t>执行时限</a:t>
            </a:r>
          </a:p>
        </p:txBody>
      </p:sp>
    </p:spTree>
    <p:custDataLst>
      <p:tags r:id="rId1"/>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custDataLst>
              <p:tags r:id="rId3"/>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2"/>
          <p:cNvSpPr txBox="1"/>
          <p:nvPr>
            <p:custDataLst>
              <p:tags r:id="rId4"/>
            </p:custDataLst>
          </p:nvPr>
        </p:nvSpPr>
        <p:spPr>
          <a:xfrm>
            <a:off x="573406"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sym typeface="+mn-ea"/>
              </a:rPr>
              <a:t>执行时限</a:t>
            </a:r>
          </a:p>
        </p:txBody>
      </p:sp>
      <p:sp>
        <p:nvSpPr>
          <p:cNvPr id="22" name="文本框 21"/>
          <p:cNvSpPr txBox="1"/>
          <p:nvPr>
            <p:custDataLst>
              <p:tags r:id="rId5"/>
            </p:custDataLst>
          </p:nvPr>
        </p:nvSpPr>
        <p:spPr>
          <a:xfrm>
            <a:off x="573465" y="1657901"/>
            <a:ext cx="8099524" cy="1827689"/>
          </a:xfrm>
          <a:prstGeom prst="rect">
            <a:avLst/>
          </a:prstGeom>
          <a:noFill/>
        </p:spPr>
        <p:txBody>
          <a:bodyPr wrap="square" lIns="68580" tIns="34290" rIns="68580" bIns="34290" rtlCol="0" anchor="ctr" anchorCtr="0">
            <a:normAutofit lnSpcReduction="10000"/>
          </a:bodyPr>
          <a:lstStyle/>
          <a:p>
            <a:pPr algn="l"/>
            <a:r>
              <a:rPr lang="en-US" altLang="zh-CN" sz="2400" spc="113" dirty="0">
                <a:solidFill>
                  <a:srgbClr val="226144"/>
                </a:solidFill>
                <a:latin typeface="华文中宋" panose="02010600040101010101" charset="-122"/>
                <a:ea typeface="华文中宋" panose="02010600040101010101" charset="-122"/>
                <a:cs typeface="华文中宋" panose="02010600040101010101" charset="-122"/>
              </a:rPr>
              <a:t>     </a:t>
            </a:r>
            <a:r>
              <a:rPr lang="zh-CN" altLang="en-US" sz="2400" spc="113" dirty="0">
                <a:solidFill>
                  <a:srgbClr val="226144"/>
                </a:solidFill>
                <a:latin typeface="华文中宋" panose="02010600040101010101" charset="-122"/>
                <a:ea typeface="华文中宋" panose="02010600040101010101" charset="-122"/>
                <a:cs typeface="华文中宋" panose="02010600040101010101" charset="-122"/>
              </a:rPr>
              <a:t>暂免收缴小微企业工会经费期限为24个月，自2020年7月1日起，至2022年6月30日止。</a:t>
            </a:r>
          </a:p>
          <a:p>
            <a:pPr algn="l"/>
            <a:r>
              <a:rPr lang="zh-CN" altLang="en-US" sz="2400" spc="113" dirty="0">
                <a:solidFill>
                  <a:srgbClr val="226144"/>
                </a:solidFill>
                <a:latin typeface="华文中宋" panose="02010600040101010101" charset="-122"/>
                <a:ea typeface="华文中宋" panose="02010600040101010101" charset="-122"/>
                <a:cs typeface="华文中宋" panose="02010600040101010101" charset="-122"/>
              </a:rPr>
              <a:t>     2020年6月30日之后新成立的小微企业，自成立之日起，至2022年6月30日止，享受此暂免收缴小微企业工会经费政策。</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22">
                                            <p:txEl>
                                              <p:pRg st="0" end="0"/>
                                            </p:txEl>
                                          </p:spTgt>
                                        </p:tgtEl>
                                        <p:attrNameLst>
                                          <p:attrName>style.visibility</p:attrName>
                                        </p:attrNameLst>
                                      </p:cBhvr>
                                      <p:to>
                                        <p:strVal val="visible"/>
                                      </p:to>
                                    </p:set>
                                    <p:animEffect transition="in" filter="blinds(horizontal)">
                                      <p:cBhvr>
                                        <p:cTn id="7" dur="10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000" fill="hold">
                                          <p:stCondLst>
                                            <p:cond delay="0"/>
                                          </p:stCondLst>
                                        </p:cTn>
                                        <p:tgtEl>
                                          <p:spTgt spid="22">
                                            <p:txEl>
                                              <p:pRg st="1" end="1"/>
                                            </p:txEl>
                                          </p:spTgt>
                                        </p:tgtEl>
                                        <p:attrNameLst>
                                          <p:attrName>style.visibility</p:attrName>
                                        </p:attrNameLst>
                                      </p:cBhvr>
                                      <p:to>
                                        <p:strVal val="visible"/>
                                      </p:to>
                                    </p:set>
                                    <p:animEffect transition="in" filter="blinds(horizontal)">
                                      <p:cBhvr>
                                        <p:cTn id="12" dur="10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455771" y="2075974"/>
            <a:ext cx="3188970" cy="991553"/>
          </a:xfrm>
          <a:prstGeom prst="rect">
            <a:avLst/>
          </a:prstGeom>
          <a:noFill/>
        </p:spPr>
        <p:txBody>
          <a:bodyPr wrap="square" lIns="68580" tIns="34290" rIns="68580" bIns="34290" rtlCol="0">
            <a:normAutofit/>
          </a:bodyPr>
          <a:lstStyle/>
          <a:p>
            <a:pPr algn="ctr"/>
            <a:r>
              <a:rPr lang="en-US" altLang="zh-CN" sz="5400" b="1" dirty="0">
                <a:solidFill>
                  <a:schemeClr val="accent1">
                    <a:lumMod val="50000"/>
                  </a:schemeClr>
                </a:solidFill>
                <a:ea typeface="微软雅黑" panose="020B0503020204020204" charset="-122"/>
              </a:rPr>
              <a:t>PART 4</a:t>
            </a:r>
          </a:p>
        </p:txBody>
      </p:sp>
      <p:sp>
        <p:nvSpPr>
          <p:cNvPr id="3" name="标题 2"/>
          <p:cNvSpPr>
            <a:spLocks noGrp="1"/>
          </p:cNvSpPr>
          <p:nvPr>
            <p:ph type="title" idx="4294967295"/>
            <p:custDataLst>
              <p:tags r:id="rId3"/>
            </p:custDataLst>
          </p:nvPr>
        </p:nvSpPr>
        <p:spPr>
          <a:xfrm>
            <a:off x="4384358" y="1997393"/>
            <a:ext cx="4202906" cy="1148715"/>
          </a:xfrm>
          <a:prstGeom prst="rect">
            <a:avLst/>
          </a:prstGeom>
        </p:spPr>
        <p:txBody>
          <a:bodyPr lIns="68580" tIns="34290" rIns="68580" bIns="34290">
            <a:norm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5000" spc="0" dirty="0">
                <a:solidFill>
                  <a:schemeClr val="accent3"/>
                </a:solidFill>
                <a:latin typeface="华文行楷" panose="02010800040101010101" charset="-122"/>
                <a:ea typeface="华文行楷" panose="02010800040101010101" charset="-122"/>
                <a:cs typeface="+mn-cs"/>
              </a:rPr>
              <a:t>申报方式</a:t>
            </a:r>
          </a:p>
        </p:txBody>
      </p:sp>
    </p:spTree>
    <p:custDataLst>
      <p:tags r:id="rId1"/>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custDataLst>
              <p:tags r:id="rId3"/>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2"/>
          <p:cNvSpPr txBox="1"/>
          <p:nvPr>
            <p:custDataLst>
              <p:tags r:id="rId4"/>
            </p:custDataLst>
          </p:nvPr>
        </p:nvSpPr>
        <p:spPr>
          <a:xfrm>
            <a:off x="573406"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sym typeface="+mn-ea"/>
              </a:rPr>
              <a:t>申报方式</a:t>
            </a:r>
          </a:p>
        </p:txBody>
      </p:sp>
      <p:sp>
        <p:nvSpPr>
          <p:cNvPr id="22" name="文本框 21"/>
          <p:cNvSpPr txBox="1"/>
          <p:nvPr>
            <p:custDataLst>
              <p:tags r:id="rId5"/>
            </p:custDataLst>
          </p:nvPr>
        </p:nvSpPr>
        <p:spPr>
          <a:xfrm>
            <a:off x="573465" y="1657901"/>
            <a:ext cx="8099524" cy="1827689"/>
          </a:xfrm>
          <a:prstGeom prst="rect">
            <a:avLst/>
          </a:prstGeom>
          <a:noFill/>
        </p:spPr>
        <p:txBody>
          <a:bodyPr wrap="square" lIns="68580" tIns="34290" rIns="68580" bIns="34290" rtlCol="0" anchor="ctr" anchorCtr="0">
            <a:normAutofit/>
          </a:bodyPr>
          <a:lstStyle/>
          <a:p>
            <a:pPr fontAlgn="auto">
              <a:lnSpc>
                <a:spcPts val="3855"/>
              </a:lnSpc>
            </a:pPr>
            <a:r>
              <a:rPr lang="en-US" altLang="zh-CN" sz="2400" spc="113" dirty="0">
                <a:solidFill>
                  <a:srgbClr val="226144"/>
                </a:solidFill>
                <a:latin typeface="华文中宋" panose="02010600040101010101" charset="-122"/>
                <a:ea typeface="华文中宋" panose="02010600040101010101" charset="-122"/>
                <a:cs typeface="华文中宋" panose="02010600040101010101" charset="-122"/>
              </a:rPr>
              <a:t>      合肥市工会经费委托税务部门代征，符合工会经费免征政策的小微企业，在税务网上办税系统申报工会经费时，职工工资总额填写为零，进行零申报。</a:t>
            </a:r>
            <a:endParaRPr lang="zh-CN" altLang="en-US" sz="2400" spc="113" dirty="0">
              <a:solidFill>
                <a:srgbClr val="226144"/>
              </a:solidFill>
              <a:latin typeface="华文中宋" panose="02010600040101010101" charset="-122"/>
              <a:ea typeface="华文中宋" panose="02010600040101010101" charset="-122"/>
              <a:cs typeface="华文中宋" panose="02010600040101010101"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000" fill="hold">
                                          <p:stCondLst>
                                            <p:cond delay="0"/>
                                          </p:stCondLst>
                                        </p:cTn>
                                        <p:tgtEl>
                                          <p:spTgt spid="22">
                                            <p:txEl>
                                              <p:pRg st="0" end="0"/>
                                            </p:txEl>
                                          </p:spTgt>
                                        </p:tgtEl>
                                        <p:attrNameLst>
                                          <p:attrName>style.visibility</p:attrName>
                                        </p:attrNameLst>
                                      </p:cBhvr>
                                      <p:to>
                                        <p:strVal val="visible"/>
                                      </p:to>
                                    </p:set>
                                    <p:animEffect transition="in" filter="blinds(horizontal)">
                                      <p:cBhvr>
                                        <p:cTn id="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642938"/>
            <a:ext cx="9144000" cy="5143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2" name="组合 4"/>
          <p:cNvGrpSpPr/>
          <p:nvPr/>
        </p:nvGrpSpPr>
        <p:grpSpPr bwMode="auto">
          <a:xfrm>
            <a:off x="7500938" y="4327925"/>
            <a:ext cx="1643062" cy="872416"/>
            <a:chOff x="11237" y="8901"/>
            <a:chExt cx="2586" cy="1833"/>
          </a:xfrm>
        </p:grpSpPr>
        <p:sp>
          <p:nvSpPr>
            <p:cNvPr id="6" name="矩形 5"/>
            <p:cNvSpPr/>
            <p:nvPr/>
          </p:nvSpPr>
          <p:spPr>
            <a:xfrm>
              <a:off x="11237" y="9764"/>
              <a:ext cx="2586" cy="970"/>
            </a:xfrm>
            <a:prstGeom prst="rect">
              <a:avLst/>
            </a:prstGeom>
            <a:noFill/>
            <a:ln>
              <a:noFill/>
            </a:ln>
          </p:spPr>
          <p:txBody>
            <a:bodyPr>
              <a:spAutoFit/>
            </a:bodyPr>
            <a:lstStyle/>
            <a:p>
              <a:pPr algn="ctr">
                <a:defRPr/>
              </a:pPr>
              <a:r>
                <a:rPr lang="zh-CN" altLang="en-US" sz="2400" noProof="1">
                  <a:solidFill>
                    <a:srgbClr val="FF0000"/>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合肥税务</a:t>
              </a:r>
            </a:p>
          </p:txBody>
        </p:sp>
        <p:pic>
          <p:nvPicPr>
            <p:cNvPr id="39943" name="图片 3" descr="微信截图_20200311092908"/>
            <p:cNvPicPr>
              <a:picLocks noChangeAspect="1" noChangeArrowheads="1"/>
            </p:cNvPicPr>
            <p:nvPr>
              <p:custDataLst>
                <p:tags r:id="rId3"/>
              </p:custDataLst>
            </p:nvPr>
          </p:nvPicPr>
          <p:blipFill>
            <a:blip r:embed="rId6"/>
            <a:srcRect/>
            <a:stretch>
              <a:fillRect/>
            </a:stretch>
          </p:blipFill>
          <p:spPr bwMode="auto">
            <a:xfrm>
              <a:off x="11989" y="8901"/>
              <a:ext cx="1082" cy="862"/>
            </a:xfrm>
            <a:prstGeom prst="rect">
              <a:avLst/>
            </a:prstGeom>
            <a:noFill/>
            <a:ln w="9525">
              <a:noFill/>
              <a:miter lim="800000"/>
              <a:headEnd/>
              <a:tailEnd/>
            </a:ln>
          </p:spPr>
        </p:pic>
      </p:grpSp>
      <p:sp>
        <p:nvSpPr>
          <p:cNvPr id="7" name="标题 6"/>
          <p:cNvSpPr>
            <a:spLocks noGrp="1"/>
          </p:cNvSpPr>
          <p:nvPr>
            <p:ph type="title"/>
          </p:nvPr>
        </p:nvSpPr>
        <p:spPr>
          <a:xfrm>
            <a:off x="500063" y="696516"/>
            <a:ext cx="8139112" cy="384572"/>
          </a:xfrm>
        </p:spPr>
        <p:txBody>
          <a:bodyPr>
            <a:normAutofit fontScale="90000"/>
          </a:bodyPr>
          <a:lstStyle/>
          <a:p>
            <a:pPr>
              <a:defRPr/>
            </a:pPr>
            <a:r>
              <a:rPr lang="en-US">
                <a:latin typeface="黑体" panose="02010609060101010101" pitchFamily="49" charset="-122"/>
                <a:sym typeface="+mn-ea"/>
              </a:rPr>
              <a:t>扩大产能新购置设备一次性扣除</a:t>
            </a:r>
            <a:endParaRPr>
              <a:latin typeface="黑体" panose="02010609060101010101" pitchFamily="49" charset="-122"/>
              <a:ea typeface="黑体" panose="02010609060101010101" pitchFamily="49" charset="-122"/>
            </a:endParaRPr>
          </a:p>
        </p:txBody>
      </p:sp>
      <p:sp>
        <p:nvSpPr>
          <p:cNvPr id="8" name="内容占位符 7"/>
          <p:cNvSpPr>
            <a:spLocks noGrp="1"/>
          </p:cNvSpPr>
          <p:nvPr>
            <p:ph idx="1"/>
          </p:nvPr>
        </p:nvSpPr>
        <p:spPr>
          <a:xfrm>
            <a:off x="501650" y="1232298"/>
            <a:ext cx="8428038" cy="3482578"/>
          </a:xfrm>
        </p:spPr>
        <p:txBody>
          <a:bodyPr/>
          <a:lstStyle/>
          <a:p>
            <a:pPr marL="0" indent="0">
              <a:buNone/>
              <a:defRPr/>
            </a:pPr>
            <a:r>
              <a:rPr lang="en-US" sz="2000" dirty="0" smtClean="0">
                <a:latin typeface="宋体" panose="02010600030101010101" pitchFamily="2" charset="-122"/>
                <a:ea typeface="宋体" panose="02010600030101010101" pitchFamily="2" charset="-122"/>
              </a:rPr>
              <a:t>4</a:t>
            </a:r>
            <a:r>
              <a:rPr sz="2000" dirty="0" smtClean="0">
                <a:latin typeface="宋体" panose="02010600030101010101" pitchFamily="2" charset="-122"/>
                <a:ea typeface="宋体" panose="02010600030101010101" pitchFamily="2" charset="-122"/>
              </a:rPr>
              <a:t>、申报处理</a:t>
            </a:r>
            <a:r>
              <a:rPr sz="2000" dirty="0">
                <a:latin typeface="宋体" panose="02010600030101010101" pitchFamily="2" charset="-122"/>
                <a:ea typeface="宋体" panose="02010600030101010101" pitchFamily="2" charset="-122"/>
              </a:rPr>
              <a:t>：</a:t>
            </a:r>
          </a:p>
          <a:p>
            <a:pPr marL="0" marR="0" lvl="0" indent="0" algn="l" defTabSz="914400" rtl="0" eaLnBrk="0" fontAlgn="base" latinLnBrk="0" hangingPunct="0">
              <a:lnSpc>
                <a:spcPct val="100000"/>
              </a:lnSpc>
              <a:spcBef>
                <a:spcPct val="20000"/>
              </a:spcBef>
              <a:spcAft>
                <a:spcPct val="0"/>
              </a:spcAft>
              <a:buClr>
                <a:schemeClr val="tx2"/>
              </a:buClr>
              <a:buSzPct val="100000"/>
              <a:buFont typeface="+mj-lt"/>
              <a:buNone/>
              <a:defRPr/>
            </a:pPr>
            <a:r>
              <a:rPr lang="en-US" sz="2000" dirty="0" smtClean="0">
                <a:latin typeface="宋体" panose="02010600030101010101" pitchFamily="2" charset="-122"/>
                <a:ea typeface="宋体" panose="02010600030101010101" pitchFamily="2" charset="-122"/>
              </a:rPr>
              <a:t> </a:t>
            </a:r>
            <a:r>
              <a:rPr sz="2000" spc="0" dirty="0" smtClean="0">
                <a:ln>
                  <a:noFill/>
                </a:ln>
                <a:effectLst/>
                <a:uLnTx/>
                <a:latin typeface="+mj-ea"/>
                <a:ea typeface="+mj-ea"/>
                <a:sym typeface="+mn-ea"/>
              </a:rPr>
              <a:t>季度预缴申报</a:t>
            </a:r>
            <a:endParaRPr kumimoji="0" lang="en-US" altLang="zh-CN" sz="2000" b="0" i="0" u="none" strike="noStrike" kern="1200" cap="none" spc="0" normalizeH="0" baseline="0" noProof="1" smtClean="0">
              <a:ln>
                <a:noFill/>
              </a:ln>
              <a:solidFill>
                <a:schemeClr val="tx1"/>
              </a:solidFill>
              <a:effectLst/>
              <a:uLnTx/>
              <a:uFillTx/>
              <a:latin typeface="+mj-ea"/>
              <a:ea typeface="+mj-ea"/>
              <a:cs typeface="+mn-cs"/>
            </a:endParaRPr>
          </a:p>
          <a:p>
            <a:pPr marL="0" marR="0" lvl="0" indent="0" algn="l" defTabSz="914400" rtl="0" eaLnBrk="0" fontAlgn="base" latinLnBrk="0" hangingPunct="0">
              <a:lnSpc>
                <a:spcPct val="100000"/>
              </a:lnSpc>
              <a:spcBef>
                <a:spcPct val="20000"/>
              </a:spcBef>
              <a:spcAft>
                <a:spcPct val="0"/>
              </a:spcAft>
              <a:buClr>
                <a:schemeClr val="tx2"/>
              </a:buClr>
              <a:buSzPct val="100000"/>
              <a:buFont typeface="Wingdings 2" panose="05020102010507070707" pitchFamily="18" charset="2"/>
              <a:buNone/>
              <a:defRPr/>
            </a:pPr>
            <a:r>
              <a:rPr sz="2000" spc="0" dirty="0" smtClean="0">
                <a:ln>
                  <a:noFill/>
                </a:ln>
                <a:effectLst/>
                <a:uLnTx/>
                <a:latin typeface="+mj-ea"/>
                <a:ea typeface="+mj-ea"/>
                <a:sym typeface="+mn-ea"/>
              </a:rPr>
              <a:t>　</a:t>
            </a:r>
            <a:r>
              <a:rPr sz="2000" spc="0" dirty="0" smtClean="0">
                <a:ln>
                  <a:noFill/>
                </a:ln>
                <a:solidFill>
                  <a:srgbClr val="0070C0"/>
                </a:solidFill>
                <a:effectLst/>
                <a:uLnTx/>
                <a:latin typeface="+mj-ea"/>
                <a:ea typeface="+mj-ea"/>
                <a:sym typeface="+mn-ea"/>
              </a:rPr>
              <a:t>　在</a:t>
            </a:r>
            <a:r>
              <a:rPr lang="en-US" altLang="zh-CN" sz="2000" spc="0" dirty="0" smtClean="0">
                <a:ln>
                  <a:noFill/>
                </a:ln>
                <a:solidFill>
                  <a:srgbClr val="0070C0"/>
                </a:solidFill>
                <a:effectLst/>
                <a:uLnTx/>
                <a:latin typeface="+mj-ea"/>
                <a:ea typeface="+mj-ea"/>
                <a:sym typeface="+mn-ea"/>
              </a:rPr>
              <a:t>《</a:t>
            </a:r>
            <a:r>
              <a:rPr sz="2000" spc="0" dirty="0" smtClean="0">
                <a:ln>
                  <a:noFill/>
                </a:ln>
                <a:solidFill>
                  <a:srgbClr val="0070C0"/>
                </a:solidFill>
                <a:effectLst/>
                <a:uLnTx/>
                <a:latin typeface="+mj-ea"/>
                <a:ea typeface="+mj-ea"/>
                <a:sym typeface="+mn-ea"/>
              </a:rPr>
              <a:t>固定资产加速折旧</a:t>
            </a:r>
            <a:r>
              <a:rPr lang="en-US" altLang="zh-CN" sz="2000" spc="0" dirty="0" smtClean="0">
                <a:ln>
                  <a:noFill/>
                </a:ln>
                <a:solidFill>
                  <a:srgbClr val="0070C0"/>
                </a:solidFill>
                <a:effectLst/>
                <a:uLnTx/>
                <a:latin typeface="+mj-ea"/>
                <a:ea typeface="+mj-ea"/>
                <a:sym typeface="+mn-ea"/>
              </a:rPr>
              <a:t>(</a:t>
            </a:r>
            <a:r>
              <a:rPr sz="2000" spc="0" dirty="0" smtClean="0">
                <a:ln>
                  <a:noFill/>
                </a:ln>
                <a:solidFill>
                  <a:srgbClr val="0070C0"/>
                </a:solidFill>
                <a:effectLst/>
                <a:uLnTx/>
                <a:latin typeface="+mj-ea"/>
                <a:ea typeface="+mj-ea"/>
                <a:sym typeface="+mn-ea"/>
              </a:rPr>
              <a:t>扣除</a:t>
            </a:r>
            <a:r>
              <a:rPr lang="en-US" altLang="zh-CN" sz="2000" spc="0" dirty="0" smtClean="0">
                <a:ln>
                  <a:noFill/>
                </a:ln>
                <a:solidFill>
                  <a:srgbClr val="0070C0"/>
                </a:solidFill>
                <a:effectLst/>
                <a:uLnTx/>
                <a:latin typeface="+mj-ea"/>
                <a:ea typeface="+mj-ea"/>
                <a:sym typeface="+mn-ea"/>
              </a:rPr>
              <a:t>)</a:t>
            </a:r>
            <a:r>
              <a:rPr sz="2000" spc="0" dirty="0" smtClean="0">
                <a:ln>
                  <a:noFill/>
                </a:ln>
                <a:solidFill>
                  <a:srgbClr val="0070C0"/>
                </a:solidFill>
                <a:effectLst/>
                <a:uLnTx/>
                <a:latin typeface="+mj-ea"/>
                <a:ea typeface="+mj-ea"/>
                <a:sym typeface="+mn-ea"/>
              </a:rPr>
              <a:t>优惠明细表</a:t>
            </a:r>
            <a:r>
              <a:rPr lang="en-US" altLang="zh-CN" sz="2000" spc="0" dirty="0" smtClean="0">
                <a:ln>
                  <a:noFill/>
                </a:ln>
                <a:solidFill>
                  <a:srgbClr val="0070C0"/>
                </a:solidFill>
                <a:effectLst/>
                <a:uLnTx/>
                <a:latin typeface="+mj-ea"/>
                <a:ea typeface="+mj-ea"/>
                <a:sym typeface="+mn-ea"/>
              </a:rPr>
              <a:t>》</a:t>
            </a:r>
            <a:r>
              <a:rPr sz="2000" spc="0" dirty="0" smtClean="0">
                <a:ln>
                  <a:noFill/>
                </a:ln>
                <a:solidFill>
                  <a:srgbClr val="0070C0"/>
                </a:solidFill>
                <a:effectLst/>
                <a:uLnTx/>
                <a:latin typeface="+mj-ea"/>
                <a:ea typeface="+mj-ea"/>
                <a:sym typeface="+mn-ea"/>
              </a:rPr>
              <a:t>（</a:t>
            </a:r>
            <a:r>
              <a:rPr lang="en-US" altLang="zh-CN" sz="2000" spc="0" dirty="0" smtClean="0">
                <a:ln>
                  <a:noFill/>
                </a:ln>
                <a:solidFill>
                  <a:srgbClr val="0070C0"/>
                </a:solidFill>
                <a:effectLst/>
                <a:uLnTx/>
                <a:latin typeface="+mj-ea"/>
                <a:ea typeface="+mj-ea"/>
                <a:sym typeface="+mn-ea"/>
              </a:rPr>
              <a:t>A201020</a:t>
            </a:r>
            <a:r>
              <a:rPr sz="2000" spc="0" dirty="0" smtClean="0">
                <a:ln>
                  <a:noFill/>
                </a:ln>
                <a:solidFill>
                  <a:srgbClr val="0070C0"/>
                </a:solidFill>
                <a:effectLst/>
                <a:uLnTx/>
                <a:latin typeface="+mj-ea"/>
                <a:ea typeface="+mj-ea"/>
                <a:sym typeface="+mn-ea"/>
              </a:rPr>
              <a:t>）第</a:t>
            </a:r>
            <a:r>
              <a:rPr lang="en-US" altLang="zh-CN" sz="2000" spc="0" dirty="0" smtClean="0">
                <a:ln>
                  <a:noFill/>
                </a:ln>
                <a:solidFill>
                  <a:srgbClr val="0070C0"/>
                </a:solidFill>
                <a:effectLst/>
                <a:uLnTx/>
                <a:latin typeface="+mj-ea"/>
                <a:ea typeface="+mj-ea"/>
                <a:sym typeface="+mn-ea"/>
              </a:rPr>
              <a:t>4</a:t>
            </a:r>
            <a:r>
              <a:rPr sz="2000" spc="0" dirty="0" smtClean="0">
                <a:ln>
                  <a:noFill/>
                </a:ln>
                <a:solidFill>
                  <a:srgbClr val="0070C0"/>
                </a:solidFill>
                <a:effectLst/>
                <a:uLnTx/>
                <a:latin typeface="+mj-ea"/>
                <a:ea typeface="+mj-ea"/>
                <a:sym typeface="+mn-ea"/>
              </a:rPr>
              <a:t>行“二、固定资产一次性扣除”填报相关情况</a:t>
            </a:r>
            <a:endParaRPr kumimoji="0" lang="zh-CN" altLang="en-US" sz="2000" b="0" i="0" u="none" strike="noStrike" kern="1200" cap="none" spc="0" normalizeH="0" baseline="0" noProof="1" smtClean="0">
              <a:ln>
                <a:noFill/>
              </a:ln>
              <a:solidFill>
                <a:srgbClr val="0070C0"/>
              </a:solidFill>
              <a:effectLst/>
              <a:uLnTx/>
              <a:uFillTx/>
              <a:latin typeface="+mj-ea"/>
              <a:ea typeface="+mj-ea"/>
              <a:cs typeface="+mn-cs"/>
            </a:endParaRPr>
          </a:p>
          <a:p>
            <a:pPr marL="0" marR="0" lvl="0" indent="0" algn="l" defTabSz="914400" rtl="0" eaLnBrk="0" fontAlgn="base" latinLnBrk="0" hangingPunct="0">
              <a:lnSpc>
                <a:spcPct val="100000"/>
              </a:lnSpc>
              <a:spcBef>
                <a:spcPct val="20000"/>
              </a:spcBef>
              <a:spcAft>
                <a:spcPct val="0"/>
              </a:spcAft>
              <a:buClr>
                <a:schemeClr val="tx2"/>
              </a:buClr>
              <a:buSzPct val="100000"/>
              <a:buFont typeface="+mj-lt"/>
              <a:buNone/>
              <a:defRPr/>
            </a:pPr>
            <a:r>
              <a:rPr lang="en-US" sz="2000" spc="0" dirty="0" smtClean="0">
                <a:latin typeface="+mj-ea"/>
                <a:ea typeface="+mj-ea"/>
              </a:rPr>
              <a:t>   </a:t>
            </a:r>
            <a:r>
              <a:rPr sz="2000" spc="0" dirty="0" smtClean="0">
                <a:ln>
                  <a:noFill/>
                </a:ln>
                <a:effectLst/>
                <a:uLnTx/>
                <a:latin typeface="+mj-ea"/>
                <a:ea typeface="+mj-ea"/>
                <a:sym typeface="+mn-ea"/>
              </a:rPr>
              <a:t>年度纳税申报</a:t>
            </a:r>
            <a:endParaRPr kumimoji="0" lang="en-US" altLang="zh-CN" sz="2000" b="0" i="0" u="none" strike="noStrike" kern="1200" cap="none" spc="0" normalizeH="0" baseline="0" noProof="1">
              <a:ln>
                <a:noFill/>
              </a:ln>
              <a:solidFill>
                <a:schemeClr val="tx1"/>
              </a:solidFill>
              <a:effectLst/>
              <a:uLnTx/>
              <a:uFillTx/>
              <a:latin typeface="+mj-ea"/>
              <a:ea typeface="+mj-ea"/>
              <a:cs typeface="+mn-cs"/>
            </a:endParaRPr>
          </a:p>
          <a:p>
            <a:pPr marL="0" marR="0" lvl="0" indent="0" algn="l" defTabSz="914400" rtl="0" eaLnBrk="0" fontAlgn="base" latinLnBrk="0" hangingPunct="0">
              <a:lnSpc>
                <a:spcPct val="100000"/>
              </a:lnSpc>
              <a:spcBef>
                <a:spcPct val="20000"/>
              </a:spcBef>
              <a:spcAft>
                <a:spcPct val="0"/>
              </a:spcAft>
              <a:buClr>
                <a:schemeClr val="tx2"/>
              </a:buClr>
              <a:buSzPct val="100000"/>
              <a:buFont typeface="Wingdings 2" panose="05020102010507070707" pitchFamily="18" charset="2"/>
              <a:buNone/>
              <a:defRPr/>
            </a:pPr>
            <a:r>
              <a:rPr sz="2000" spc="0" dirty="0">
                <a:ln>
                  <a:noFill/>
                </a:ln>
                <a:effectLst/>
                <a:uLnTx/>
                <a:latin typeface="+mj-ea"/>
                <a:ea typeface="+mj-ea"/>
                <a:sym typeface="+mn-ea"/>
              </a:rPr>
              <a:t>　　</a:t>
            </a:r>
            <a:r>
              <a:rPr sz="2000" spc="0" dirty="0" smtClean="0">
                <a:ln>
                  <a:noFill/>
                </a:ln>
                <a:solidFill>
                  <a:srgbClr val="0070C0"/>
                </a:solidFill>
                <a:effectLst/>
                <a:uLnTx/>
                <a:latin typeface="+mj-ea"/>
                <a:ea typeface="+mj-ea"/>
                <a:sym typeface="+mn-ea"/>
              </a:rPr>
              <a:t>在</a:t>
            </a:r>
            <a:r>
              <a:rPr lang="en-US" altLang="zh-CN" sz="2000" spc="0" dirty="0">
                <a:ln>
                  <a:noFill/>
                </a:ln>
                <a:solidFill>
                  <a:srgbClr val="0070C0"/>
                </a:solidFill>
                <a:effectLst/>
                <a:uLnTx/>
                <a:latin typeface="+mj-ea"/>
                <a:ea typeface="+mj-ea"/>
                <a:sym typeface="+mn-ea"/>
              </a:rPr>
              <a:t>《</a:t>
            </a:r>
            <a:r>
              <a:rPr sz="2000" spc="0" dirty="0">
                <a:ln>
                  <a:noFill/>
                </a:ln>
                <a:solidFill>
                  <a:srgbClr val="0070C0"/>
                </a:solidFill>
                <a:effectLst/>
                <a:uLnTx/>
                <a:latin typeface="+mj-ea"/>
                <a:ea typeface="+mj-ea"/>
                <a:sym typeface="+mn-ea"/>
              </a:rPr>
              <a:t>资产折旧、摊销及纳税调整明细表</a:t>
            </a:r>
            <a:r>
              <a:rPr lang="en-US" altLang="zh-CN" sz="2000" spc="0" dirty="0">
                <a:ln>
                  <a:noFill/>
                </a:ln>
                <a:solidFill>
                  <a:srgbClr val="0070C0"/>
                </a:solidFill>
                <a:effectLst/>
                <a:uLnTx/>
                <a:latin typeface="+mj-ea"/>
                <a:ea typeface="+mj-ea"/>
                <a:sym typeface="+mn-ea"/>
              </a:rPr>
              <a:t>》</a:t>
            </a:r>
            <a:r>
              <a:rPr sz="2000" spc="0" dirty="0">
                <a:ln>
                  <a:noFill/>
                </a:ln>
                <a:solidFill>
                  <a:srgbClr val="0070C0"/>
                </a:solidFill>
                <a:effectLst/>
                <a:uLnTx/>
                <a:latin typeface="+mj-ea"/>
                <a:ea typeface="+mj-ea"/>
                <a:sym typeface="+mn-ea"/>
              </a:rPr>
              <a:t>（</a:t>
            </a:r>
            <a:r>
              <a:rPr lang="en-US" altLang="zh-CN" sz="2000" spc="0" dirty="0">
                <a:ln>
                  <a:noFill/>
                </a:ln>
                <a:solidFill>
                  <a:srgbClr val="0070C0"/>
                </a:solidFill>
                <a:effectLst/>
                <a:uLnTx/>
                <a:latin typeface="+mj-ea"/>
                <a:ea typeface="+mj-ea"/>
                <a:sym typeface="+mn-ea"/>
              </a:rPr>
              <a:t>A105080</a:t>
            </a:r>
            <a:r>
              <a:rPr sz="2000" spc="0" dirty="0">
                <a:ln>
                  <a:noFill/>
                </a:ln>
                <a:solidFill>
                  <a:srgbClr val="0070C0"/>
                </a:solidFill>
                <a:effectLst/>
                <a:uLnTx/>
                <a:latin typeface="+mj-ea"/>
                <a:ea typeface="+mj-ea"/>
                <a:sym typeface="+mn-ea"/>
              </a:rPr>
              <a:t>）第</a:t>
            </a:r>
            <a:r>
              <a:rPr lang="en-US" altLang="zh-CN" sz="2000" spc="0" dirty="0">
                <a:ln>
                  <a:noFill/>
                </a:ln>
                <a:solidFill>
                  <a:srgbClr val="0070C0"/>
                </a:solidFill>
                <a:effectLst/>
                <a:uLnTx/>
                <a:latin typeface="+mj-ea"/>
                <a:ea typeface="+mj-ea"/>
                <a:sym typeface="+mn-ea"/>
              </a:rPr>
              <a:t>10</a:t>
            </a:r>
            <a:r>
              <a:rPr sz="2000" spc="0" dirty="0">
                <a:ln>
                  <a:noFill/>
                </a:ln>
                <a:solidFill>
                  <a:srgbClr val="0070C0"/>
                </a:solidFill>
                <a:effectLst/>
                <a:uLnTx/>
                <a:latin typeface="+mj-ea"/>
                <a:ea typeface="+mj-ea"/>
                <a:sym typeface="+mn-ea"/>
              </a:rPr>
              <a:t>行“（三）固定资产一次性扣除”填报相关情况</a:t>
            </a:r>
            <a:endParaRPr kumimoji="0" lang="en-US" altLang="zh-CN" sz="2000" b="0" i="0" u="none" strike="noStrike" kern="1200" cap="none" spc="0" normalizeH="0" baseline="0" noProof="1">
              <a:ln>
                <a:noFill/>
              </a:ln>
              <a:solidFill>
                <a:srgbClr val="0070C0"/>
              </a:solidFill>
              <a:effectLst/>
              <a:uLnTx/>
              <a:uFillTx/>
              <a:latin typeface="+mj-ea"/>
              <a:ea typeface="+mj-ea"/>
              <a:cs typeface="+mn-cs"/>
            </a:endParaRPr>
          </a:p>
          <a:p>
            <a:pPr marL="0" indent="0">
              <a:buNone/>
              <a:defRPr/>
            </a:pPr>
            <a:endParaRPr sz="2000" dirty="0">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2254686" y="825342"/>
            <a:ext cx="1813442" cy="547211"/>
          </a:xfrm>
          <a:prstGeom prst="rect">
            <a:avLst/>
          </a:prstGeom>
          <a:noFill/>
        </p:spPr>
        <p:txBody>
          <a:bodyPr wrap="square" lIns="68580" tIns="34290" rIns="68580" bIns="0" rtlCol="0" anchor="b" anchorCtr="0">
            <a:normAutofit fontScale="90000" lnSpcReduction="20000"/>
          </a:bodyPr>
          <a:lstStyle/>
          <a:p>
            <a:pPr algn="l"/>
            <a:r>
              <a:rPr lang="zh-CN" altLang="en-US" sz="4500" b="1" dirty="0">
                <a:solidFill>
                  <a:schemeClr val="accent1">
                    <a:lumMod val="50000"/>
                  </a:schemeClr>
                </a:solidFill>
                <a:latin typeface="方正小标宋简体" panose="02010601030101010101" charset="-122"/>
                <a:ea typeface="方正小标宋简体" panose="02010601030101010101" charset="-122"/>
              </a:rPr>
              <a:t>合肥市</a:t>
            </a:r>
          </a:p>
        </p:txBody>
      </p:sp>
      <p:sp>
        <p:nvSpPr>
          <p:cNvPr id="2" name="标题 1"/>
          <p:cNvSpPr>
            <a:spLocks noGrp="1"/>
          </p:cNvSpPr>
          <p:nvPr>
            <p:ph type="ctrTitle"/>
            <p:custDataLst>
              <p:tags r:id="rId3"/>
            </p:custDataLst>
          </p:nvPr>
        </p:nvSpPr>
        <p:spPr>
          <a:xfrm>
            <a:off x="3536633" y="1703070"/>
            <a:ext cx="5093494" cy="1136333"/>
          </a:xfrm>
        </p:spPr>
        <p:txBody>
          <a:bodyPr>
            <a:normAutofit fontScale="90000"/>
          </a:bodyPr>
          <a:lstStyle/>
          <a:p>
            <a:pPr algn="ctr"/>
            <a:r>
              <a:rPr lang="zh-CN" altLang="en-US" dirty="0">
                <a:latin typeface="方正小标宋简体" panose="02010601030101010101" charset="-122"/>
                <a:ea typeface="方正小标宋简体" panose="02010601030101010101" charset="-122"/>
                <a:cs typeface="方正小标宋简体" panose="02010601030101010101" charset="-122"/>
              </a:rPr>
              <a:t>阶段性减免企业</a:t>
            </a:r>
            <a:br>
              <a:rPr lang="zh-CN" altLang="en-US" dirty="0">
                <a:latin typeface="方正小标宋简体" panose="02010601030101010101" charset="-122"/>
                <a:ea typeface="方正小标宋简体" panose="02010601030101010101" charset="-122"/>
                <a:cs typeface="方正小标宋简体" panose="02010601030101010101" charset="-122"/>
              </a:rPr>
            </a:br>
            <a:r>
              <a:rPr lang="zh-CN" altLang="en-US" dirty="0">
                <a:latin typeface="方正小标宋简体" panose="02010601030101010101" charset="-122"/>
                <a:ea typeface="方正小标宋简体" panose="02010601030101010101" charset="-122"/>
                <a:cs typeface="方正小标宋简体" panose="02010601030101010101" charset="-122"/>
              </a:rPr>
              <a:t>社会保险费政策解读</a:t>
            </a:r>
          </a:p>
        </p:txBody>
      </p:sp>
      <p:sp>
        <p:nvSpPr>
          <p:cNvPr id="14" name="文本占位符 13"/>
          <p:cNvSpPr>
            <a:spLocks noGrp="1"/>
          </p:cNvSpPr>
          <p:nvPr>
            <p:ph type="body" sz="quarter" idx="14"/>
            <p:custDataLst>
              <p:tags r:id="rId4"/>
            </p:custDataLst>
          </p:nvPr>
        </p:nvSpPr>
        <p:spPr/>
        <p:txBody>
          <a:bodyPr/>
          <a:lstStyle/>
          <a:p>
            <a:r>
              <a:rPr lang="en-US" altLang="zh-CN" sz="1400" dirty="0">
                <a:latin typeface="华文行楷" panose="02010800040101010101" charset="-122"/>
                <a:ea typeface="华文行楷" panose="02010800040101010101" charset="-122"/>
              </a:rPr>
              <a:t>2020.05</a:t>
            </a:r>
          </a:p>
        </p:txBody>
      </p:sp>
      <p:sp>
        <p:nvSpPr>
          <p:cNvPr id="5" name="文本占位符 4"/>
          <p:cNvSpPr>
            <a:spLocks noGrp="1"/>
          </p:cNvSpPr>
          <p:nvPr>
            <p:ph type="body" sz="quarter" idx="13"/>
          </p:nvPr>
        </p:nvSpPr>
        <p:spPr/>
        <p:txBody>
          <a:bodyPr/>
          <a:lstStyle/>
          <a:p>
            <a:r>
              <a:rPr lang="zh-CN" altLang="en-US" sz="1400" dirty="0">
                <a:latin typeface="华文行楷" panose="02010800040101010101" charset="-122"/>
                <a:ea typeface="华文行楷" panose="02010800040101010101" charset="-122"/>
              </a:rPr>
              <a:t>合肥市税务局</a:t>
            </a:r>
          </a:p>
        </p:txBody>
      </p:sp>
    </p:spTree>
    <p:custDataLst>
      <p:tags r:id="rId1"/>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455771" y="2075974"/>
            <a:ext cx="3188970" cy="991553"/>
          </a:xfrm>
          <a:prstGeom prst="rect">
            <a:avLst/>
          </a:prstGeom>
          <a:noFill/>
        </p:spPr>
        <p:txBody>
          <a:bodyPr wrap="square" lIns="68580" tIns="34290" rIns="68580" bIns="34290" rtlCol="0">
            <a:normAutofit/>
          </a:bodyPr>
          <a:lstStyle/>
          <a:p>
            <a:pPr algn="ctr"/>
            <a:r>
              <a:rPr lang="en-US" altLang="zh-CN" sz="5400" b="1" dirty="0">
                <a:solidFill>
                  <a:schemeClr val="accent1">
                    <a:lumMod val="50000"/>
                  </a:schemeClr>
                </a:solidFill>
                <a:ea typeface="微软雅黑" panose="020B0503020204020204" charset="-122"/>
              </a:rPr>
              <a:t>PART 1</a:t>
            </a:r>
          </a:p>
        </p:txBody>
      </p:sp>
      <p:sp>
        <p:nvSpPr>
          <p:cNvPr id="3" name="标题 2"/>
          <p:cNvSpPr>
            <a:spLocks noGrp="1"/>
          </p:cNvSpPr>
          <p:nvPr>
            <p:ph type="title" idx="4294967295"/>
            <p:custDataLst>
              <p:tags r:id="rId3"/>
            </p:custDataLst>
          </p:nvPr>
        </p:nvSpPr>
        <p:spPr>
          <a:xfrm>
            <a:off x="4286248" y="2239804"/>
            <a:ext cx="4301968" cy="663893"/>
          </a:xfrm>
          <a:prstGeom prst="rect">
            <a:avLst/>
          </a:prstGeom>
        </p:spPr>
        <p:txBody>
          <a:bodyPr lIns="68580" tIns="34290" rIns="68580" bIns="34290">
            <a:noAutofit/>
            <a:scene3d>
              <a:camera prst="orthographicFront"/>
              <a:lightRig rig="harsh" dir="t"/>
            </a:scene3d>
            <a:sp3d extrusionH="57150" prstMaterial="matte">
              <a:bevelT w="63500" h="12700" prst="angle"/>
              <a:contourClr>
                <a:schemeClr val="bg1">
                  <a:lumMod val="65000"/>
                </a:schemeClr>
              </a:contourClr>
            </a:sp3d>
          </a:bodyPr>
          <a:lstStyle/>
          <a:p>
            <a:r>
              <a:rPr lang="zh-CN" altLang="en-US" sz="5000" spc="0" dirty="0">
                <a:solidFill>
                  <a:schemeClr val="accent3"/>
                </a:solidFill>
                <a:latin typeface="华文行楷" panose="02010800040101010101" charset="-122"/>
                <a:ea typeface="华文行楷" panose="02010800040101010101" charset="-122"/>
                <a:cs typeface="+mn-cs"/>
              </a:rPr>
              <a:t>政策出台背景</a:t>
            </a:r>
          </a:p>
        </p:txBody>
      </p:sp>
    </p:spTree>
    <p:custDataLst>
      <p:tags r:id="rId1"/>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352440" y="1361530"/>
            <a:ext cx="8448660" cy="3311690"/>
          </a:xfrm>
          <a:prstGeom prst="rect">
            <a:avLst/>
          </a:prstGeom>
          <a:solidFill>
            <a:schemeClr val="bg1"/>
          </a:solidFill>
          <a:ln>
            <a:solidFill>
              <a:sysClr val="window" lastClr="FFFFFF">
                <a:lumMod val="85000"/>
                <a:alpha val="50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2" name="文本框 11"/>
          <p:cNvSpPr txBox="1"/>
          <p:nvPr>
            <p:custDataLst>
              <p:tags r:id="rId3"/>
            </p:custDataLst>
          </p:nvPr>
        </p:nvSpPr>
        <p:spPr>
          <a:xfrm>
            <a:off x="880712" y="2131464"/>
            <a:ext cx="7382577" cy="1626394"/>
          </a:xfrm>
          <a:prstGeom prst="rect">
            <a:avLst/>
          </a:prstGeom>
          <a:noFill/>
        </p:spPr>
        <p:txBody>
          <a:bodyPr wrap="square" lIns="68580" tIns="34290" rIns="68580" bIns="34290" rtlCol="0" anchor="ctr" anchorCtr="0"/>
          <a:lstStyle/>
          <a:p>
            <a:pPr indent="485775" fontAlgn="auto">
              <a:lnSpc>
                <a:spcPts val="3000"/>
              </a:lnSpc>
              <a:extLst>
                <a:ext uri="{35155182-B16C-46BC-9424-99874614C6A1}">
                  <wpsdc:indentchars xmlns="" xmlns:wpsdc="http://www.wps.cn/officeDocument/2017/drawingmlCustomData" val="200" checksum="2787091126"/>
                </a:ext>
              </a:extLst>
            </a:pP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为贯彻落实习近平总书记关于新冠肺炎疫情防控工作的重要指示精神，纾解企业困难，推动企业有序复工复产，支持稳定和扩大就业，2月18日，国务院总理李克强主持召开国务院常务会议，决定阶段性减免企业社保费，以减轻疫情对企业特别是中小微企业的影响，使企业恢复生产后有一个缓冲期。</a:t>
            </a:r>
          </a:p>
        </p:txBody>
      </p:sp>
      <p:cxnSp>
        <p:nvCxnSpPr>
          <p:cNvPr id="21" name="直接连接符 20"/>
          <p:cNvCxnSpPr/>
          <p:nvPr>
            <p:custDataLst>
              <p:tags r:id="rId4"/>
            </p:custDataLst>
          </p:nvPr>
        </p:nvCxnSpPr>
        <p:spPr>
          <a:xfrm>
            <a:off x="963931" y="4320540"/>
            <a:ext cx="337820" cy="0"/>
          </a:xfrm>
          <a:prstGeom prst="line">
            <a:avLst/>
          </a:prstGeom>
          <a:ln w="50800">
            <a:solidFill>
              <a:schemeClr val="accent1">
                <a:lumMod val="75000"/>
              </a:schemeClr>
            </a:solidFill>
          </a:ln>
        </p:spPr>
        <p:style>
          <a:lnRef idx="1">
            <a:srgbClr val="00A6CC"/>
          </a:lnRef>
          <a:fillRef idx="0">
            <a:srgbClr val="00A6CC"/>
          </a:fillRef>
          <a:effectRef idx="0">
            <a:srgbClr val="00A6CC"/>
          </a:effectRef>
          <a:fontRef idx="minor">
            <a:sysClr val="windowText" lastClr="000000"/>
          </a:fontRef>
        </p:style>
      </p:cxnSp>
      <p:cxnSp>
        <p:nvCxnSpPr>
          <p:cNvPr id="26" name="直接连接符 25"/>
          <p:cNvCxnSpPr/>
          <p:nvPr>
            <p:custDataLst>
              <p:tags r:id="rId5"/>
            </p:custDataLst>
          </p:nvPr>
        </p:nvCxnSpPr>
        <p:spPr>
          <a:xfrm>
            <a:off x="1478280" y="4320540"/>
            <a:ext cx="6703695" cy="0"/>
          </a:xfrm>
          <a:prstGeom prst="line">
            <a:avLst/>
          </a:prstGeom>
          <a:ln w="12700">
            <a:solidFill>
              <a:sysClr val="window" lastClr="FFFFFF">
                <a:lumMod val="85000"/>
              </a:sysClr>
            </a:solidFill>
            <a:prstDash val="dash"/>
          </a:ln>
        </p:spPr>
        <p:style>
          <a:lnRef idx="1">
            <a:srgbClr val="00A6CC"/>
          </a:lnRef>
          <a:fillRef idx="0">
            <a:srgbClr val="00A6CC"/>
          </a:fillRef>
          <a:effectRef idx="0">
            <a:srgbClr val="00A6CC"/>
          </a:effectRef>
          <a:fontRef idx="minor">
            <a:sysClr val="windowText" lastClr="000000"/>
          </a:fontRef>
        </p:style>
      </p:cxnSp>
      <p:grpSp>
        <p:nvGrpSpPr>
          <p:cNvPr id="2" name="组合 37"/>
          <p:cNvGrpSpPr/>
          <p:nvPr>
            <p:custDataLst>
              <p:tags r:id="rId6"/>
            </p:custDataLst>
          </p:nvPr>
        </p:nvGrpSpPr>
        <p:grpSpPr>
          <a:xfrm>
            <a:off x="8306132" y="1645327"/>
            <a:ext cx="192882" cy="192881"/>
            <a:chOff x="11074842" y="2193769"/>
            <a:chExt cx="257176" cy="257175"/>
          </a:xfrm>
          <a:solidFill>
            <a:sysClr val="window" lastClr="FFFFFF">
              <a:lumMod val="95000"/>
            </a:sysClr>
          </a:solidFill>
        </p:grpSpPr>
        <p:sp>
          <p:nvSpPr>
            <p:cNvPr id="30" name="矩形 29"/>
            <p:cNvSpPr/>
            <p:nvPr>
              <p:custDataLst>
                <p:tags r:id="rId10"/>
              </p:custDataLst>
            </p:nvPr>
          </p:nvSpPr>
          <p:spPr>
            <a:xfrm>
              <a:off x="11074842" y="2193770"/>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p:cNvSpPr/>
            <p:nvPr>
              <p:custDataLst>
                <p:tags r:id="rId11"/>
              </p:custDataLst>
            </p:nvPr>
          </p:nvSpPr>
          <p:spPr>
            <a:xfrm rot="16200000">
              <a:off x="11166046" y="2284973"/>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3" name="矩形 12"/>
          <p:cNvSpPr/>
          <p:nvPr>
            <p:custDataLst>
              <p:tags r:id="rId7"/>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custDataLst>
              <p:tags r:id="rId8"/>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p:cNvSpPr txBox="1"/>
          <p:nvPr>
            <p:custDataLst>
              <p:tags r:id="rId9"/>
            </p:custDataLst>
          </p:nvPr>
        </p:nvSpPr>
        <p:spPr>
          <a:xfrm>
            <a:off x="598171" y="363856"/>
            <a:ext cx="2221706" cy="459581"/>
          </a:xfrm>
          <a:prstGeom prst="rect">
            <a:avLst/>
          </a:prstGeom>
          <a:noFill/>
        </p:spPr>
        <p:txBody>
          <a:bodyPr wrap="square" lIns="68580" tIns="34290" rIns="68580" bIns="0" rtlCol="0" anchor="b" anchorCtr="0">
            <a:normAutofit/>
            <a:scene3d>
              <a:camera prst="orthographicFront"/>
              <a:lightRig rig="threePt" dir="t"/>
            </a:scene3d>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rPr>
              <a:t>政策出台背景</a:t>
            </a:r>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352440" y="1361530"/>
            <a:ext cx="8448660" cy="3311690"/>
          </a:xfrm>
          <a:prstGeom prst="rect">
            <a:avLst/>
          </a:prstGeom>
          <a:solidFill>
            <a:schemeClr val="bg1"/>
          </a:solidFill>
          <a:ln>
            <a:solidFill>
              <a:sysClr val="window" lastClr="FFFFFF">
                <a:lumMod val="85000"/>
                <a:alpha val="50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2" name="文本框 11"/>
          <p:cNvSpPr txBox="1"/>
          <p:nvPr>
            <p:custDataLst>
              <p:tags r:id="rId3"/>
            </p:custDataLst>
          </p:nvPr>
        </p:nvSpPr>
        <p:spPr>
          <a:xfrm>
            <a:off x="684372" y="2131695"/>
            <a:ext cx="7814786" cy="1626394"/>
          </a:xfrm>
          <a:prstGeom prst="rect">
            <a:avLst/>
          </a:prstGeom>
          <a:noFill/>
        </p:spPr>
        <p:txBody>
          <a:bodyPr wrap="square" lIns="68580" tIns="34290" rIns="68580" bIns="34290" rtlCol="0" anchor="ctr" anchorCtr="0"/>
          <a:lstStyle/>
          <a:p>
            <a:pPr indent="409575" fontAlgn="auto">
              <a:lnSpc>
                <a:spcPts val="3000"/>
              </a:lnSpc>
              <a:extLst>
                <a:ext uri="{35155182-B16C-46BC-9424-99874614C6A1}">
                  <wpsdc:indentchars xmlns="" xmlns:wpsdc="http://www.wps.cn/officeDocument/2017/drawingmlCustomData" val="200" checksum="1164949499"/>
                </a:ext>
              </a:extLst>
            </a:pPr>
            <a:r>
              <a:rPr lang="zh-CN" altLang="en-US" sz="15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国家出台文件：</a:t>
            </a:r>
          </a:p>
          <a:p>
            <a:pPr indent="409575" fontAlgn="auto">
              <a:lnSpc>
                <a:spcPts val="3000"/>
              </a:lnSpc>
              <a:extLst>
                <a:ext uri="{35155182-B16C-46BC-9424-99874614C6A1}">
                  <wpsdc:indentchars xmlns="" xmlns:wpsdc="http://www.wps.cn/officeDocument/2017/drawingmlCustomData" val="200" checksum="1164949499"/>
                </a:ext>
              </a:extLst>
            </a:pPr>
            <a:r>
              <a:rPr lang="zh-CN" altLang="en-US" sz="15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《人力资源社会保障部 财政部 税务总局关于阶段性减免企业社会保险费的通知》</a:t>
            </a:r>
            <a:r>
              <a:rPr lang="zh-CN" altLang="en-US" sz="1500" spc="113"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微软雅黑" panose="020B0503020204020204" charset="-122"/>
              </a:rPr>
              <a:t>（人社部发〔2020〕11号）</a:t>
            </a:r>
            <a:endParaRPr lang="zh-CN" altLang="en-US" sz="15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endParaRPr>
          </a:p>
          <a:p>
            <a:pPr indent="409575" fontAlgn="auto">
              <a:lnSpc>
                <a:spcPts val="3000"/>
              </a:lnSpc>
              <a:extLst>
                <a:ext uri="{35155182-B16C-46BC-9424-99874614C6A1}">
                  <wpsdc:indentchars xmlns="" xmlns:wpsdc="http://www.wps.cn/officeDocument/2017/drawingmlCustomData" val="200" checksum="1164949499"/>
                </a:ext>
              </a:extLst>
            </a:pPr>
            <a:r>
              <a:rPr lang="zh-CN" altLang="en-US" sz="15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《国家医保局 财政部 税务总局关于阶段性减征职工基本医疗保险费的指导意见》</a:t>
            </a:r>
            <a:r>
              <a:rPr lang="zh-CN" altLang="en-US" sz="1500" spc="113"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微软雅黑" panose="020B0503020204020204" charset="-122"/>
              </a:rPr>
              <a:t>（医保发〔2020〕6号）</a:t>
            </a:r>
          </a:p>
          <a:p>
            <a:pPr indent="409575" fontAlgn="auto">
              <a:lnSpc>
                <a:spcPts val="3000"/>
              </a:lnSpc>
              <a:extLst>
                <a:ext uri="{35155182-B16C-46BC-9424-99874614C6A1}">
                  <wpsdc:indentchars xmlns="" xmlns:wpsdc="http://www.wps.cn/officeDocument/2017/drawingmlCustomData" val="200" checksum="1164949499"/>
                </a:ext>
              </a:extLst>
            </a:pPr>
            <a:r>
              <a:rPr lang="zh-CN" altLang="en-US" sz="15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《国家税务总局办公厅 财政部办公厅 国家医保局办公室关于做好阶段性减征职工基本医疗保险费有关工作的意见》</a:t>
            </a:r>
            <a:r>
              <a:rPr lang="zh-CN" altLang="en-US" sz="1500" spc="113"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微软雅黑" panose="020B0503020204020204" charset="-122"/>
              </a:rPr>
              <a:t>（税总办发〔2020〕5号）</a:t>
            </a:r>
          </a:p>
        </p:txBody>
      </p:sp>
      <p:cxnSp>
        <p:nvCxnSpPr>
          <p:cNvPr id="21" name="直接连接符 20"/>
          <p:cNvCxnSpPr/>
          <p:nvPr>
            <p:custDataLst>
              <p:tags r:id="rId4"/>
            </p:custDataLst>
          </p:nvPr>
        </p:nvCxnSpPr>
        <p:spPr>
          <a:xfrm>
            <a:off x="963931" y="4320540"/>
            <a:ext cx="337820" cy="0"/>
          </a:xfrm>
          <a:prstGeom prst="line">
            <a:avLst/>
          </a:prstGeom>
          <a:ln w="50800">
            <a:solidFill>
              <a:schemeClr val="accent1">
                <a:lumMod val="75000"/>
              </a:schemeClr>
            </a:solidFill>
          </a:ln>
        </p:spPr>
        <p:style>
          <a:lnRef idx="1">
            <a:srgbClr val="00A6CC"/>
          </a:lnRef>
          <a:fillRef idx="0">
            <a:srgbClr val="00A6CC"/>
          </a:fillRef>
          <a:effectRef idx="0">
            <a:srgbClr val="00A6CC"/>
          </a:effectRef>
          <a:fontRef idx="minor">
            <a:sysClr val="windowText" lastClr="000000"/>
          </a:fontRef>
        </p:style>
      </p:cxnSp>
      <p:cxnSp>
        <p:nvCxnSpPr>
          <p:cNvPr id="26" name="直接连接符 25"/>
          <p:cNvCxnSpPr/>
          <p:nvPr>
            <p:custDataLst>
              <p:tags r:id="rId5"/>
            </p:custDataLst>
          </p:nvPr>
        </p:nvCxnSpPr>
        <p:spPr>
          <a:xfrm>
            <a:off x="1478280" y="4320540"/>
            <a:ext cx="6703695" cy="0"/>
          </a:xfrm>
          <a:prstGeom prst="line">
            <a:avLst/>
          </a:prstGeom>
          <a:ln w="12700">
            <a:solidFill>
              <a:sysClr val="window" lastClr="FFFFFF">
                <a:lumMod val="85000"/>
              </a:sysClr>
            </a:solidFill>
            <a:prstDash val="dash"/>
          </a:ln>
        </p:spPr>
        <p:style>
          <a:lnRef idx="1">
            <a:srgbClr val="00A6CC"/>
          </a:lnRef>
          <a:fillRef idx="0">
            <a:srgbClr val="00A6CC"/>
          </a:fillRef>
          <a:effectRef idx="0">
            <a:srgbClr val="00A6CC"/>
          </a:effectRef>
          <a:fontRef idx="minor">
            <a:sysClr val="windowText" lastClr="000000"/>
          </a:fontRef>
        </p:style>
      </p:cxnSp>
      <p:grpSp>
        <p:nvGrpSpPr>
          <p:cNvPr id="2" name="组合 37"/>
          <p:cNvGrpSpPr/>
          <p:nvPr>
            <p:custDataLst>
              <p:tags r:id="rId6"/>
            </p:custDataLst>
          </p:nvPr>
        </p:nvGrpSpPr>
        <p:grpSpPr>
          <a:xfrm>
            <a:off x="8306132" y="1645327"/>
            <a:ext cx="192882" cy="192881"/>
            <a:chOff x="11074842" y="2193769"/>
            <a:chExt cx="257176" cy="257175"/>
          </a:xfrm>
          <a:solidFill>
            <a:sysClr val="window" lastClr="FFFFFF">
              <a:lumMod val="95000"/>
            </a:sysClr>
          </a:solidFill>
        </p:grpSpPr>
        <p:sp>
          <p:nvSpPr>
            <p:cNvPr id="30" name="矩形 29"/>
            <p:cNvSpPr/>
            <p:nvPr>
              <p:custDataLst>
                <p:tags r:id="rId10"/>
              </p:custDataLst>
            </p:nvPr>
          </p:nvSpPr>
          <p:spPr>
            <a:xfrm>
              <a:off x="11074842" y="2193770"/>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p:cNvSpPr/>
            <p:nvPr>
              <p:custDataLst>
                <p:tags r:id="rId11"/>
              </p:custDataLst>
            </p:nvPr>
          </p:nvSpPr>
          <p:spPr>
            <a:xfrm rot="16200000">
              <a:off x="11166046" y="2284973"/>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3" name="矩形 12"/>
          <p:cNvSpPr/>
          <p:nvPr>
            <p:custDataLst>
              <p:tags r:id="rId7"/>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custDataLst>
              <p:tags r:id="rId8"/>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p:cNvSpPr txBox="1"/>
          <p:nvPr>
            <p:custDataLst>
              <p:tags r:id="rId9"/>
            </p:custDataLst>
          </p:nvPr>
        </p:nvSpPr>
        <p:spPr>
          <a:xfrm>
            <a:off x="598170"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rPr>
              <a:t>政策出台背景</a:t>
            </a:r>
            <a:endParaRPr lang="zh-CN" altLang="en-US" sz="2400" b="1" dirty="0">
              <a:solidFill>
                <a:schemeClr val="accent1">
                  <a:lumMod val="50000"/>
                </a:schemeClr>
              </a:solidFill>
              <a:ea typeface="微软雅黑" panose="020B0503020204020204" charset="-122"/>
            </a:endParaRPr>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352440" y="1361530"/>
            <a:ext cx="8448660" cy="3311690"/>
          </a:xfrm>
          <a:prstGeom prst="rect">
            <a:avLst/>
          </a:prstGeom>
          <a:solidFill>
            <a:schemeClr val="bg1"/>
          </a:solidFill>
          <a:ln>
            <a:solidFill>
              <a:sysClr val="window" lastClr="FFFFFF">
                <a:lumMod val="85000"/>
                <a:alpha val="50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2" name="文本框 11"/>
          <p:cNvSpPr txBox="1"/>
          <p:nvPr>
            <p:custDataLst>
              <p:tags r:id="rId3"/>
            </p:custDataLst>
          </p:nvPr>
        </p:nvSpPr>
        <p:spPr>
          <a:xfrm>
            <a:off x="597694" y="1568292"/>
            <a:ext cx="7986713" cy="2690336"/>
          </a:xfrm>
          <a:prstGeom prst="rect">
            <a:avLst/>
          </a:prstGeom>
          <a:noFill/>
        </p:spPr>
        <p:txBody>
          <a:bodyPr wrap="square" lIns="68580" tIns="34290" rIns="68580" bIns="34290" rtlCol="0" anchor="ctr" anchorCtr="0"/>
          <a:lstStyle/>
          <a:p>
            <a:pPr indent="409575" fontAlgn="auto">
              <a:lnSpc>
                <a:spcPts val="3000"/>
              </a:lnSpc>
              <a:extLst>
                <a:ext uri="{35155182-B16C-46BC-9424-99874614C6A1}">
                  <wpsdc:indentchars xmlns="" xmlns:wpsdc="http://www.wps.cn/officeDocument/2017/drawingmlCustomData" val="200" checksum="1164949499"/>
                </a:ext>
              </a:extLst>
            </a:pPr>
            <a:r>
              <a:rPr lang="zh-CN" altLang="en-US" sz="15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安徽省出台文件：</a:t>
            </a:r>
          </a:p>
          <a:p>
            <a:pPr indent="409575" fontAlgn="auto">
              <a:lnSpc>
                <a:spcPts val="3000"/>
              </a:lnSpc>
              <a:extLst>
                <a:ext uri="{35155182-B16C-46BC-9424-99874614C6A1}">
                  <wpsdc:indentchars xmlns="" xmlns:wpsdc="http://www.wps.cn/officeDocument/2017/drawingmlCustomData" val="200" checksum="1164949499"/>
                </a:ext>
              </a:extLst>
            </a:pPr>
            <a:r>
              <a:rPr lang="zh-CN" altLang="en-US" sz="15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《安徽省人力资源和社会保障厅 安徽省财政厅 国家税务总局安徽省税务局关于阶段性减免企业社会保险费的通知》</a:t>
            </a:r>
            <a:r>
              <a:rPr lang="zh-CN" altLang="en-US" sz="1500" spc="113"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微软雅黑" panose="020B0503020204020204" charset="-122"/>
              </a:rPr>
              <a:t>（皖人社发（2020）3号）</a:t>
            </a:r>
            <a:endParaRPr lang="zh-CN" altLang="en-US" sz="15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endParaRPr>
          </a:p>
          <a:p>
            <a:pPr indent="409575" fontAlgn="auto">
              <a:lnSpc>
                <a:spcPts val="3000"/>
              </a:lnSpc>
              <a:extLst>
                <a:ext uri="{35155182-B16C-46BC-9424-99874614C6A1}">
                  <wpsdc:indentchars xmlns="" xmlns:wpsdc="http://www.wps.cn/officeDocument/2017/drawingmlCustomData" val="200" checksum="1164949499"/>
                </a:ext>
              </a:extLst>
            </a:pPr>
            <a:r>
              <a:rPr lang="zh-CN" altLang="en-US" sz="15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《安徽省人力资源和社会保障厅 安徽省财政厅 国家税务总局安徽省税务局关于阶段性减免企业社会保险费有关问题的通知》</a:t>
            </a:r>
            <a:r>
              <a:rPr lang="zh-CN" altLang="en-US" sz="1500" spc="113"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微软雅黑" panose="020B0503020204020204" charset="-122"/>
              </a:rPr>
              <a:t>（皖人社秘（2020）55号）</a:t>
            </a:r>
            <a:endParaRPr lang="zh-CN" altLang="en-US" sz="15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endParaRPr>
          </a:p>
          <a:p>
            <a:pPr indent="409575" fontAlgn="auto">
              <a:lnSpc>
                <a:spcPts val="3000"/>
              </a:lnSpc>
              <a:extLst>
                <a:ext uri="{35155182-B16C-46BC-9424-99874614C6A1}">
                  <wpsdc:indentchars xmlns="" xmlns:wpsdc="http://www.wps.cn/officeDocument/2017/drawingmlCustomData" val="200" checksum="1164949499"/>
                </a:ext>
              </a:extLst>
            </a:pPr>
            <a:r>
              <a:rPr lang="zh-CN" altLang="en-US" sz="15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《安徽省医疗保障局 安徽省财政厅 安徽省人力资源和社会保障厅 国家税务总局安徽省税务局关于阶段性减征职工基本医疗保险费的实施方案》</a:t>
            </a:r>
            <a:r>
              <a:rPr lang="zh-CN" altLang="en-US" sz="1500" spc="113"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微软雅黑" panose="020B0503020204020204" charset="-122"/>
              </a:rPr>
              <a:t>（皖医保发〔2020〕1号）</a:t>
            </a:r>
          </a:p>
        </p:txBody>
      </p:sp>
      <p:cxnSp>
        <p:nvCxnSpPr>
          <p:cNvPr id="21" name="直接连接符 20"/>
          <p:cNvCxnSpPr/>
          <p:nvPr>
            <p:custDataLst>
              <p:tags r:id="rId4"/>
            </p:custDataLst>
          </p:nvPr>
        </p:nvCxnSpPr>
        <p:spPr>
          <a:xfrm>
            <a:off x="963931" y="4320540"/>
            <a:ext cx="337820" cy="0"/>
          </a:xfrm>
          <a:prstGeom prst="line">
            <a:avLst/>
          </a:prstGeom>
          <a:ln w="50800">
            <a:solidFill>
              <a:schemeClr val="accent1">
                <a:lumMod val="75000"/>
              </a:schemeClr>
            </a:solidFill>
          </a:ln>
        </p:spPr>
        <p:style>
          <a:lnRef idx="1">
            <a:srgbClr val="00A6CC"/>
          </a:lnRef>
          <a:fillRef idx="0">
            <a:srgbClr val="00A6CC"/>
          </a:fillRef>
          <a:effectRef idx="0">
            <a:srgbClr val="00A6CC"/>
          </a:effectRef>
          <a:fontRef idx="minor">
            <a:sysClr val="windowText" lastClr="000000"/>
          </a:fontRef>
        </p:style>
      </p:cxnSp>
      <p:cxnSp>
        <p:nvCxnSpPr>
          <p:cNvPr id="26" name="直接连接符 25"/>
          <p:cNvCxnSpPr/>
          <p:nvPr>
            <p:custDataLst>
              <p:tags r:id="rId5"/>
            </p:custDataLst>
          </p:nvPr>
        </p:nvCxnSpPr>
        <p:spPr>
          <a:xfrm>
            <a:off x="1478280" y="4320540"/>
            <a:ext cx="6703695" cy="0"/>
          </a:xfrm>
          <a:prstGeom prst="line">
            <a:avLst/>
          </a:prstGeom>
          <a:ln w="12700">
            <a:solidFill>
              <a:sysClr val="window" lastClr="FFFFFF">
                <a:lumMod val="85000"/>
              </a:sysClr>
            </a:solidFill>
            <a:prstDash val="dash"/>
          </a:ln>
        </p:spPr>
        <p:style>
          <a:lnRef idx="1">
            <a:srgbClr val="00A6CC"/>
          </a:lnRef>
          <a:fillRef idx="0">
            <a:srgbClr val="00A6CC"/>
          </a:fillRef>
          <a:effectRef idx="0">
            <a:srgbClr val="00A6CC"/>
          </a:effectRef>
          <a:fontRef idx="minor">
            <a:sysClr val="windowText" lastClr="000000"/>
          </a:fontRef>
        </p:style>
      </p:cxnSp>
      <p:grpSp>
        <p:nvGrpSpPr>
          <p:cNvPr id="2" name="组合 37"/>
          <p:cNvGrpSpPr/>
          <p:nvPr>
            <p:custDataLst>
              <p:tags r:id="rId6"/>
            </p:custDataLst>
          </p:nvPr>
        </p:nvGrpSpPr>
        <p:grpSpPr>
          <a:xfrm>
            <a:off x="8306132" y="1645327"/>
            <a:ext cx="192882" cy="192881"/>
            <a:chOff x="11074842" y="2193769"/>
            <a:chExt cx="257176" cy="257175"/>
          </a:xfrm>
          <a:solidFill>
            <a:sysClr val="window" lastClr="FFFFFF">
              <a:lumMod val="95000"/>
            </a:sysClr>
          </a:solidFill>
        </p:grpSpPr>
        <p:sp>
          <p:nvSpPr>
            <p:cNvPr id="30" name="矩形 29"/>
            <p:cNvSpPr/>
            <p:nvPr>
              <p:custDataLst>
                <p:tags r:id="rId10"/>
              </p:custDataLst>
            </p:nvPr>
          </p:nvSpPr>
          <p:spPr>
            <a:xfrm>
              <a:off x="11074842" y="2193770"/>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p:cNvSpPr/>
            <p:nvPr>
              <p:custDataLst>
                <p:tags r:id="rId11"/>
              </p:custDataLst>
            </p:nvPr>
          </p:nvSpPr>
          <p:spPr>
            <a:xfrm rot="16200000">
              <a:off x="11166046" y="2284973"/>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3" name="矩形 12"/>
          <p:cNvSpPr/>
          <p:nvPr>
            <p:custDataLst>
              <p:tags r:id="rId7"/>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custDataLst>
              <p:tags r:id="rId8"/>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p:cNvSpPr txBox="1"/>
          <p:nvPr>
            <p:custDataLst>
              <p:tags r:id="rId9"/>
            </p:custDataLst>
          </p:nvPr>
        </p:nvSpPr>
        <p:spPr>
          <a:xfrm>
            <a:off x="598170"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rPr>
              <a:t>政策出台背景</a:t>
            </a:r>
            <a:endParaRPr lang="zh-CN" altLang="en-US" sz="2400" b="1" dirty="0">
              <a:solidFill>
                <a:schemeClr val="accent1">
                  <a:lumMod val="50000"/>
                </a:schemeClr>
              </a:solidFill>
              <a:ea typeface="微软雅黑" panose="020B0503020204020204" charset="-122"/>
            </a:endParaRPr>
          </a:p>
        </p:txBody>
      </p:sp>
    </p:spTree>
    <p:custDataLst>
      <p:tags r:id="rId1"/>
    </p:custData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352440" y="1361530"/>
            <a:ext cx="8448660" cy="3311690"/>
          </a:xfrm>
          <a:prstGeom prst="rect">
            <a:avLst/>
          </a:prstGeom>
          <a:solidFill>
            <a:schemeClr val="bg1"/>
          </a:solidFill>
          <a:ln>
            <a:solidFill>
              <a:sysClr val="window" lastClr="FFFFFF">
                <a:lumMod val="85000"/>
                <a:alpha val="50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2" name="文本框 11"/>
          <p:cNvSpPr txBox="1"/>
          <p:nvPr>
            <p:custDataLst>
              <p:tags r:id="rId3"/>
            </p:custDataLst>
          </p:nvPr>
        </p:nvSpPr>
        <p:spPr>
          <a:xfrm>
            <a:off x="880587" y="1645444"/>
            <a:ext cx="7382351" cy="2675573"/>
          </a:xfrm>
          <a:prstGeom prst="rect">
            <a:avLst/>
          </a:prstGeom>
          <a:noFill/>
        </p:spPr>
        <p:txBody>
          <a:bodyPr wrap="square" lIns="68580" tIns="34290" rIns="68580" bIns="34290" rtlCol="0" anchor="ctr" anchorCtr="0"/>
          <a:lstStyle/>
          <a:p>
            <a:pPr indent="485775" fontAlgn="auto">
              <a:lnSpc>
                <a:spcPts val="3000"/>
              </a:lnSpc>
              <a:extLst>
                <a:ext uri="{35155182-B16C-46BC-9424-99874614C6A1}">
                  <wpsdc:indentchars xmlns="" xmlns:wpsdc="http://www.wps.cn/officeDocument/2017/drawingmlCustomData" val="200" checksum="2787091126"/>
                </a:ext>
              </a:extLst>
            </a:pP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合肥市出台文件：</a:t>
            </a:r>
          </a:p>
          <a:p>
            <a:pPr indent="485775" fontAlgn="auto">
              <a:lnSpc>
                <a:spcPts val="3000"/>
              </a:lnSpc>
              <a:extLst>
                <a:ext uri="{35155182-B16C-46BC-9424-99874614C6A1}">
                  <wpsdc:indentchars xmlns="" xmlns:wpsdc="http://www.wps.cn/officeDocument/2017/drawingmlCustomData" val="200" checksum="2787091126"/>
                </a:ext>
              </a:extLst>
            </a:pP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《合肥市人力资源和社会保障局 合肥市财政局 国家税务总局合肥市税务局 合肥市医疗保障局关于印发〈合肥市阶段性减免企业社会保险费实施细则〉的通知》</a:t>
            </a:r>
            <a:r>
              <a:rPr lang="zh-CN" altLang="en-US" sz="1500" spc="113"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微软雅黑" panose="020B0503020204020204" charset="-122"/>
              </a:rPr>
              <a:t>（合人社秘〔2020〕42号）</a:t>
            </a:r>
            <a:endParaRPr lang="zh-CN" altLang="en-US" sz="15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endParaRPr>
          </a:p>
          <a:p>
            <a:pPr indent="485775" fontAlgn="auto">
              <a:lnSpc>
                <a:spcPts val="3000"/>
              </a:lnSpc>
              <a:extLst>
                <a:ext uri="{35155182-B16C-46BC-9424-99874614C6A1}">
                  <wpsdc:indentchars xmlns="" xmlns:wpsdc="http://www.wps.cn/officeDocument/2017/drawingmlCustomData" val="200" checksum="2787091126"/>
                </a:ext>
              </a:extLst>
            </a:pP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《合肥市医疗保障局 合肥市财政局 合肥市人力资源和社会保障局 国家税务总局合肥市税务局关于阶段性减征职工基本医疗保险费的通知》</a:t>
            </a:r>
            <a:r>
              <a:rPr lang="zh-CN" altLang="en-US" sz="1500" spc="113" dirty="0">
                <a:effectLst>
                  <a:outerShdw blurRad="38100" dist="19050" dir="2700000" algn="tl" rotWithShape="0">
                    <a:schemeClr val="dk1">
                      <a:alpha val="40000"/>
                    </a:schemeClr>
                  </a:outerShdw>
                </a:effectLst>
                <a:latin typeface="华文中宋" panose="02010600040101010101" charset="-122"/>
                <a:ea typeface="华文中宋" panose="02010600040101010101" charset="-122"/>
                <a:cs typeface="华文中宋" panose="02010600040101010101" charset="-122"/>
                <a:sym typeface="微软雅黑" panose="020B0503020204020204" charset="-122"/>
              </a:rPr>
              <a:t>（合医保发[2020]7号）</a:t>
            </a:r>
          </a:p>
        </p:txBody>
      </p:sp>
      <p:cxnSp>
        <p:nvCxnSpPr>
          <p:cNvPr id="21" name="直接连接符 20"/>
          <p:cNvCxnSpPr/>
          <p:nvPr>
            <p:custDataLst>
              <p:tags r:id="rId4"/>
            </p:custDataLst>
          </p:nvPr>
        </p:nvCxnSpPr>
        <p:spPr>
          <a:xfrm>
            <a:off x="963931" y="4320540"/>
            <a:ext cx="337820" cy="0"/>
          </a:xfrm>
          <a:prstGeom prst="line">
            <a:avLst/>
          </a:prstGeom>
          <a:ln w="50800">
            <a:solidFill>
              <a:schemeClr val="accent1">
                <a:lumMod val="75000"/>
              </a:schemeClr>
            </a:solidFill>
          </a:ln>
        </p:spPr>
        <p:style>
          <a:lnRef idx="1">
            <a:srgbClr val="00A6CC"/>
          </a:lnRef>
          <a:fillRef idx="0">
            <a:srgbClr val="00A6CC"/>
          </a:fillRef>
          <a:effectRef idx="0">
            <a:srgbClr val="00A6CC"/>
          </a:effectRef>
          <a:fontRef idx="minor">
            <a:sysClr val="windowText" lastClr="000000"/>
          </a:fontRef>
        </p:style>
      </p:cxnSp>
      <p:cxnSp>
        <p:nvCxnSpPr>
          <p:cNvPr id="26" name="直接连接符 25"/>
          <p:cNvCxnSpPr/>
          <p:nvPr>
            <p:custDataLst>
              <p:tags r:id="rId5"/>
            </p:custDataLst>
          </p:nvPr>
        </p:nvCxnSpPr>
        <p:spPr>
          <a:xfrm>
            <a:off x="1478280" y="4320540"/>
            <a:ext cx="6703695" cy="0"/>
          </a:xfrm>
          <a:prstGeom prst="line">
            <a:avLst/>
          </a:prstGeom>
          <a:ln w="12700">
            <a:solidFill>
              <a:sysClr val="window" lastClr="FFFFFF">
                <a:lumMod val="85000"/>
              </a:sysClr>
            </a:solidFill>
            <a:prstDash val="dash"/>
          </a:ln>
        </p:spPr>
        <p:style>
          <a:lnRef idx="1">
            <a:srgbClr val="00A6CC"/>
          </a:lnRef>
          <a:fillRef idx="0">
            <a:srgbClr val="00A6CC"/>
          </a:fillRef>
          <a:effectRef idx="0">
            <a:srgbClr val="00A6CC"/>
          </a:effectRef>
          <a:fontRef idx="minor">
            <a:sysClr val="windowText" lastClr="000000"/>
          </a:fontRef>
        </p:style>
      </p:cxnSp>
      <p:grpSp>
        <p:nvGrpSpPr>
          <p:cNvPr id="2" name="组合 37"/>
          <p:cNvGrpSpPr/>
          <p:nvPr>
            <p:custDataLst>
              <p:tags r:id="rId6"/>
            </p:custDataLst>
          </p:nvPr>
        </p:nvGrpSpPr>
        <p:grpSpPr>
          <a:xfrm>
            <a:off x="8306132" y="1645327"/>
            <a:ext cx="192882" cy="192881"/>
            <a:chOff x="11074842" y="2193769"/>
            <a:chExt cx="257176" cy="257175"/>
          </a:xfrm>
          <a:solidFill>
            <a:sysClr val="window" lastClr="FFFFFF">
              <a:lumMod val="95000"/>
            </a:sysClr>
          </a:solidFill>
        </p:grpSpPr>
        <p:sp>
          <p:nvSpPr>
            <p:cNvPr id="30" name="矩形 29"/>
            <p:cNvSpPr/>
            <p:nvPr>
              <p:custDataLst>
                <p:tags r:id="rId10"/>
              </p:custDataLst>
            </p:nvPr>
          </p:nvSpPr>
          <p:spPr>
            <a:xfrm>
              <a:off x="11074842" y="2193770"/>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p:cNvSpPr/>
            <p:nvPr>
              <p:custDataLst>
                <p:tags r:id="rId11"/>
              </p:custDataLst>
            </p:nvPr>
          </p:nvSpPr>
          <p:spPr>
            <a:xfrm rot="16200000">
              <a:off x="11166046" y="2284973"/>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3" name="矩形 12"/>
          <p:cNvSpPr/>
          <p:nvPr>
            <p:custDataLst>
              <p:tags r:id="rId7"/>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custDataLst>
              <p:tags r:id="rId8"/>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p:cNvSpPr txBox="1"/>
          <p:nvPr>
            <p:custDataLst>
              <p:tags r:id="rId9"/>
            </p:custDataLst>
          </p:nvPr>
        </p:nvSpPr>
        <p:spPr>
          <a:xfrm>
            <a:off x="598170"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rPr>
              <a:t>政策出台背景</a:t>
            </a:r>
            <a:endParaRPr lang="zh-CN" altLang="en-US" sz="2400" b="1" dirty="0">
              <a:solidFill>
                <a:schemeClr val="accent1">
                  <a:lumMod val="50000"/>
                </a:schemeClr>
              </a:solidFill>
              <a:ea typeface="微软雅黑" panose="020B0503020204020204" charset="-122"/>
            </a:endParaRPr>
          </a:p>
        </p:txBody>
      </p:sp>
    </p:spTree>
    <p:custDataLst>
      <p:tags r:id="rId1"/>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455771" y="2075974"/>
            <a:ext cx="3188970" cy="991553"/>
          </a:xfrm>
          <a:prstGeom prst="rect">
            <a:avLst/>
          </a:prstGeom>
          <a:noFill/>
        </p:spPr>
        <p:txBody>
          <a:bodyPr wrap="square" lIns="68580" tIns="34290" rIns="68580" bIns="34290" rtlCol="0">
            <a:normAutofit/>
          </a:bodyPr>
          <a:lstStyle/>
          <a:p>
            <a:pPr algn="ctr"/>
            <a:r>
              <a:rPr lang="en-US" altLang="zh-CN" sz="5400" b="1" dirty="0">
                <a:solidFill>
                  <a:schemeClr val="accent1">
                    <a:lumMod val="50000"/>
                  </a:schemeClr>
                </a:solidFill>
                <a:ea typeface="微软雅黑" panose="020B0503020204020204" charset="-122"/>
              </a:rPr>
              <a:t>PART 2</a:t>
            </a:r>
          </a:p>
        </p:txBody>
      </p:sp>
      <p:sp>
        <p:nvSpPr>
          <p:cNvPr id="3" name="标题 2"/>
          <p:cNvSpPr>
            <a:spLocks noGrp="1"/>
          </p:cNvSpPr>
          <p:nvPr>
            <p:ph type="title" idx="4294967295"/>
            <p:custDataLst>
              <p:tags r:id="rId3"/>
            </p:custDataLst>
          </p:nvPr>
        </p:nvSpPr>
        <p:spPr>
          <a:xfrm>
            <a:off x="4071934" y="2239804"/>
            <a:ext cx="4088134" cy="663893"/>
          </a:xfrm>
          <a:prstGeom prst="rect">
            <a:avLst/>
          </a:prstGeom>
        </p:spPr>
        <p:txBody>
          <a:bodyPr lIns="68580" tIns="34290" rIns="68580" bIns="34290">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zh-CN" altLang="en-US" sz="5000" spc="0" dirty="0">
                <a:solidFill>
                  <a:schemeClr val="accent3"/>
                </a:solidFill>
                <a:latin typeface="华文行楷" panose="02010800040101010101" charset="-122"/>
                <a:ea typeface="华文行楷" panose="02010800040101010101" charset="-122"/>
                <a:cs typeface="+mn-cs"/>
              </a:rPr>
              <a:t>政策文件内容</a:t>
            </a:r>
            <a:endParaRPr lang="zh-CN" altLang="en-US" dirty="0">
              <a:solidFill>
                <a:schemeClr val="accent3"/>
              </a:solidFill>
              <a:effectLst/>
              <a:latin typeface="方正小标宋简体" panose="02010601030101010101" charset="-122"/>
              <a:ea typeface="方正小标宋简体" panose="02010601030101010101" charset="-122"/>
            </a:endParaRPr>
          </a:p>
        </p:txBody>
      </p:sp>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直接连接符 20"/>
          <p:cNvCxnSpPr/>
          <p:nvPr>
            <p:custDataLst>
              <p:tags r:id="rId2"/>
            </p:custDataLst>
          </p:nvPr>
        </p:nvCxnSpPr>
        <p:spPr>
          <a:xfrm>
            <a:off x="963931" y="4320540"/>
            <a:ext cx="337820" cy="0"/>
          </a:xfrm>
          <a:prstGeom prst="line">
            <a:avLst/>
          </a:prstGeom>
          <a:ln w="50800">
            <a:solidFill>
              <a:schemeClr val="accent1">
                <a:lumMod val="75000"/>
              </a:schemeClr>
            </a:solidFill>
          </a:ln>
        </p:spPr>
        <p:style>
          <a:lnRef idx="1">
            <a:srgbClr val="00A6CC"/>
          </a:lnRef>
          <a:fillRef idx="0">
            <a:srgbClr val="00A6CC"/>
          </a:fillRef>
          <a:effectRef idx="0">
            <a:srgbClr val="00A6CC"/>
          </a:effectRef>
          <a:fontRef idx="minor">
            <a:sysClr val="windowText" lastClr="000000"/>
          </a:fontRef>
        </p:style>
      </p:cxnSp>
      <p:cxnSp>
        <p:nvCxnSpPr>
          <p:cNvPr id="26" name="直接连接符 25"/>
          <p:cNvCxnSpPr/>
          <p:nvPr>
            <p:custDataLst>
              <p:tags r:id="rId3"/>
            </p:custDataLst>
          </p:nvPr>
        </p:nvCxnSpPr>
        <p:spPr>
          <a:xfrm>
            <a:off x="1478280" y="4320540"/>
            <a:ext cx="6703695" cy="0"/>
          </a:xfrm>
          <a:prstGeom prst="line">
            <a:avLst/>
          </a:prstGeom>
          <a:ln w="12700">
            <a:solidFill>
              <a:sysClr val="window" lastClr="FFFFFF">
                <a:lumMod val="85000"/>
              </a:sysClr>
            </a:solidFill>
            <a:prstDash val="dash"/>
          </a:ln>
        </p:spPr>
        <p:style>
          <a:lnRef idx="1">
            <a:srgbClr val="00A6CC"/>
          </a:lnRef>
          <a:fillRef idx="0">
            <a:srgbClr val="00A6CC"/>
          </a:fillRef>
          <a:effectRef idx="0">
            <a:srgbClr val="00A6CC"/>
          </a:effectRef>
          <a:fontRef idx="minor">
            <a:sysClr val="windowText" lastClr="000000"/>
          </a:fontRef>
        </p:style>
      </p:cxnSp>
      <p:grpSp>
        <p:nvGrpSpPr>
          <p:cNvPr id="2" name="组合 37"/>
          <p:cNvGrpSpPr/>
          <p:nvPr>
            <p:custDataLst>
              <p:tags r:id="rId4"/>
            </p:custDataLst>
          </p:nvPr>
        </p:nvGrpSpPr>
        <p:grpSpPr>
          <a:xfrm>
            <a:off x="8306132" y="1645327"/>
            <a:ext cx="192882" cy="192881"/>
            <a:chOff x="11074842" y="2193769"/>
            <a:chExt cx="257176" cy="257175"/>
          </a:xfrm>
          <a:solidFill>
            <a:sysClr val="window" lastClr="FFFFFF">
              <a:lumMod val="95000"/>
            </a:sysClr>
          </a:solidFill>
        </p:grpSpPr>
        <p:sp>
          <p:nvSpPr>
            <p:cNvPr id="30" name="矩形 29"/>
            <p:cNvSpPr/>
            <p:nvPr>
              <p:custDataLst>
                <p:tags r:id="rId8"/>
              </p:custDataLst>
            </p:nvPr>
          </p:nvSpPr>
          <p:spPr>
            <a:xfrm>
              <a:off x="11074842" y="2193770"/>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p:cNvSpPr/>
            <p:nvPr>
              <p:custDataLst>
                <p:tags r:id="rId9"/>
              </p:custDataLst>
            </p:nvPr>
          </p:nvSpPr>
          <p:spPr>
            <a:xfrm rot="16200000">
              <a:off x="11166046" y="2284973"/>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3" name="矩形 12"/>
          <p:cNvSpPr/>
          <p:nvPr>
            <p:custDataLst>
              <p:tags r:id="rId5"/>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custDataLst>
              <p:tags r:id="rId6"/>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p:cNvSpPr txBox="1"/>
          <p:nvPr>
            <p:custDataLst>
              <p:tags r:id="rId7"/>
            </p:custDataLst>
          </p:nvPr>
        </p:nvSpPr>
        <p:spPr>
          <a:xfrm>
            <a:off x="598170"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rPr>
              <a:t>政策文件内容</a:t>
            </a:r>
            <a:endParaRPr lang="zh-CN" altLang="en-US" sz="2400" b="1" dirty="0">
              <a:solidFill>
                <a:schemeClr val="accent1">
                  <a:lumMod val="50000"/>
                </a:schemeClr>
              </a:solidFill>
              <a:ea typeface="微软雅黑" panose="020B0503020204020204" charset="-122"/>
            </a:endParaRPr>
          </a:p>
        </p:txBody>
      </p:sp>
      <p:sp>
        <p:nvSpPr>
          <p:cNvPr id="3" name="文本框 2"/>
          <p:cNvSpPr txBox="1"/>
          <p:nvPr/>
        </p:nvSpPr>
        <p:spPr>
          <a:xfrm>
            <a:off x="963930" y="1768317"/>
            <a:ext cx="7276624" cy="1992853"/>
          </a:xfrm>
          <a:prstGeom prst="rect">
            <a:avLst/>
          </a:prstGeom>
          <a:noFill/>
        </p:spPr>
        <p:txBody>
          <a:bodyPr wrap="square" lIns="68580" tIns="34290" rIns="68580" bIns="34290" rtlCol="0">
            <a:spAutoFit/>
          </a:bodyPr>
          <a:lstStyle/>
          <a:p>
            <a:pPr indent="561975">
              <a:lnSpc>
                <a:spcPts val="3000"/>
              </a:lnSpc>
              <a:extLst>
                <a:ext uri="{35155182-B16C-46BC-9424-99874614C6A1}">
                  <wpsdc:indentchars xmlns="" xmlns:wpsdc="http://www.wps.cn/officeDocument/2017/drawingmlCustomData" val="200" checksum="3185231986"/>
                </a:ext>
              </a:extLst>
            </a:pPr>
            <a:r>
              <a:rPr lang="zh-CN" altLang="en-US" sz="2100" b="1" spc="113" dirty="0">
                <a:solidFill>
                  <a:srgbClr val="226144"/>
                </a:solidFill>
                <a:latin typeface="华文中宋" panose="02010600040101010101" charset="-122"/>
                <a:ea typeface="华文中宋" panose="02010600040101010101" charset="-122"/>
                <a:cs typeface="华文中宋" panose="02010600040101010101" charset="-122"/>
                <a:sym typeface="+mn-ea"/>
              </a:rPr>
              <a:t>社会保险费不得减免。</a:t>
            </a:r>
          </a:p>
          <a:p>
            <a:pPr indent="561975">
              <a:lnSpc>
                <a:spcPts val="3000"/>
              </a:lnSpc>
              <a:extLst>
                <a:ext uri="{35155182-B16C-46BC-9424-99874614C6A1}">
                  <wpsdc:indentchars xmlns="" xmlns:wpsdc="http://www.wps.cn/officeDocument/2017/drawingmlCustomData" val="200" checksum="3185231986"/>
                </a:ext>
              </a:extLst>
            </a:pPr>
            <a:endParaRPr lang="zh-CN" altLang="en-US" sz="2100" b="1" spc="113" dirty="0">
              <a:solidFill>
                <a:srgbClr val="226144"/>
              </a:solidFill>
              <a:latin typeface="华文中宋" panose="02010600040101010101" charset="-122"/>
              <a:ea typeface="华文中宋" panose="02010600040101010101" charset="-122"/>
              <a:cs typeface="华文中宋" panose="02010600040101010101" charset="-122"/>
            </a:endParaRPr>
          </a:p>
          <a:p>
            <a:pPr indent="561975" algn="r">
              <a:lnSpc>
                <a:spcPts val="3000"/>
              </a:lnSpc>
              <a:extLst>
                <a:ext uri="{35155182-B16C-46BC-9424-99874614C6A1}">
                  <wpsdc:indentchars xmlns="" xmlns:wpsdc="http://www.wps.cn/officeDocument/2017/drawingmlCustomData" val="200" checksum="3185231986"/>
                </a:ext>
              </a:extLst>
            </a:pPr>
            <a:r>
              <a:rPr lang="en-US" altLang="zh-CN" sz="2100" spc="113" dirty="0">
                <a:solidFill>
                  <a:srgbClr val="226144"/>
                </a:solidFill>
                <a:latin typeface="华文中宋" panose="02010600040101010101" charset="-122"/>
                <a:ea typeface="华文中宋" panose="02010600040101010101" charset="-122"/>
                <a:cs typeface="华文中宋" panose="02010600040101010101" charset="-122"/>
              </a:rPr>
              <a:t>——</a:t>
            </a:r>
            <a:r>
              <a:rPr lang="zh-CN" altLang="en-US" sz="2100" spc="113" dirty="0">
                <a:solidFill>
                  <a:srgbClr val="226144"/>
                </a:solidFill>
                <a:latin typeface="华文中宋" panose="02010600040101010101" charset="-122"/>
                <a:ea typeface="华文中宋" panose="02010600040101010101" charset="-122"/>
                <a:cs typeface="华文中宋" panose="02010600040101010101" charset="-122"/>
              </a:rPr>
              <a:t>《中华人民共和国社会保险法》第六十条</a:t>
            </a:r>
          </a:p>
          <a:p>
            <a:pPr indent="561975" algn="r">
              <a:lnSpc>
                <a:spcPts val="3000"/>
              </a:lnSpc>
              <a:extLst>
                <a:ext uri="{35155182-B16C-46BC-9424-99874614C6A1}">
                  <wpsdc:indentchars xmlns="" xmlns:wpsdc="http://www.wps.cn/officeDocument/2017/drawingmlCustomData" val="200" checksum="3185231986"/>
                </a:ext>
              </a:extLst>
            </a:pPr>
            <a:r>
              <a:rPr lang="en-US" altLang="zh-CN" sz="2100" spc="113" dirty="0">
                <a:solidFill>
                  <a:srgbClr val="226144"/>
                </a:solidFill>
                <a:latin typeface="华文中宋" panose="02010600040101010101" charset="-122"/>
                <a:ea typeface="华文中宋" panose="02010600040101010101" charset="-122"/>
                <a:cs typeface="华文中宋" panose="02010600040101010101" charset="-122"/>
              </a:rPr>
              <a:t>——</a:t>
            </a:r>
            <a:r>
              <a:rPr lang="zh-CN" altLang="en-US" sz="2100" spc="113" dirty="0">
                <a:solidFill>
                  <a:srgbClr val="226144"/>
                </a:solidFill>
                <a:latin typeface="华文中宋" panose="02010600040101010101" charset="-122"/>
                <a:ea typeface="华文中宋" panose="02010600040101010101" charset="-122"/>
                <a:cs typeface="华文中宋" panose="02010600040101010101" charset="-122"/>
              </a:rPr>
              <a:t>《社会保险费征缴暂行条例第十二条</a:t>
            </a:r>
          </a:p>
          <a:p>
            <a:pPr indent="561975">
              <a:lnSpc>
                <a:spcPts val="3000"/>
              </a:lnSpc>
              <a:extLst>
                <a:ext uri="{35155182-B16C-46BC-9424-99874614C6A1}">
                  <wpsdc:indentchars xmlns="" xmlns:wpsdc="http://www.wps.cn/officeDocument/2017/drawingmlCustomData" val="200" checksum="3185231986"/>
                </a:ext>
              </a:extLst>
            </a:pPr>
            <a:endParaRPr lang="zh-CN" altLang="en-US" sz="2100" spc="113" dirty="0">
              <a:solidFill>
                <a:srgbClr val="226144"/>
              </a:solidFill>
              <a:latin typeface="华文中宋" panose="02010600040101010101" charset="-122"/>
              <a:ea typeface="华文中宋" panose="02010600040101010101" charset="-122"/>
              <a:cs typeface="华文中宋" panose="02010600040101010101" charset="-122"/>
            </a:endParaRPr>
          </a:p>
        </p:txBody>
      </p:sp>
      <p:sp>
        <p:nvSpPr>
          <p:cNvPr id="4" name="圆角矩形 3"/>
          <p:cNvSpPr/>
          <p:nvPr/>
        </p:nvSpPr>
        <p:spPr>
          <a:xfrm rot="20340000">
            <a:off x="4475244" y="1510476"/>
            <a:ext cx="1818799" cy="864394"/>
          </a:xfrm>
          <a:prstGeom prst="roundRect">
            <a:avLst/>
          </a:prstGeom>
          <a:solidFill>
            <a:schemeClr val="bg1"/>
          </a:solidFill>
          <a:ln w="76200">
            <a:solidFill>
              <a:srgbClr val="F9283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 name="文本框 4"/>
          <p:cNvSpPr txBox="1"/>
          <p:nvPr/>
        </p:nvSpPr>
        <p:spPr>
          <a:xfrm rot="20280000">
            <a:off x="4491912" y="1743123"/>
            <a:ext cx="1785938" cy="438582"/>
          </a:xfrm>
          <a:prstGeom prst="rect">
            <a:avLst/>
          </a:prstGeom>
          <a:noFill/>
        </p:spPr>
        <p:txBody>
          <a:bodyPr wrap="square" lIns="68580" tIns="34290" rIns="68580" bIns="34290" rtlCol="0">
            <a:spAutoFit/>
          </a:bodyPr>
          <a:lstStyle/>
          <a:p>
            <a:pPr algn="ctr"/>
            <a:r>
              <a:rPr lang="en-US" altLang="zh-CN" sz="2400" b="1" dirty="0">
                <a:solidFill>
                  <a:srgbClr val="FF0000"/>
                </a:solidFill>
              </a:rPr>
              <a:t> </a:t>
            </a:r>
            <a:r>
              <a:rPr lang="zh-CN" altLang="en-US" sz="2400" b="1" dirty="0">
                <a:solidFill>
                  <a:srgbClr val="FF0000"/>
                </a:solidFill>
              </a:rPr>
              <a:t>减    免！</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fill="hold" grpId="1"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352440" y="1361530"/>
            <a:ext cx="8448660" cy="3311690"/>
          </a:xfrm>
          <a:prstGeom prst="rect">
            <a:avLst/>
          </a:prstGeom>
          <a:solidFill>
            <a:schemeClr val="bg1"/>
          </a:solidFill>
          <a:ln>
            <a:solidFill>
              <a:sysClr val="window" lastClr="FFFFFF">
                <a:lumMod val="85000"/>
                <a:alpha val="50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2" name="文本框 11"/>
          <p:cNvSpPr txBox="1"/>
          <p:nvPr>
            <p:custDataLst>
              <p:tags r:id="rId3"/>
            </p:custDataLst>
          </p:nvPr>
        </p:nvSpPr>
        <p:spPr>
          <a:xfrm>
            <a:off x="880712" y="2131464"/>
            <a:ext cx="7382577" cy="1626394"/>
          </a:xfrm>
          <a:prstGeom prst="rect">
            <a:avLst/>
          </a:prstGeom>
          <a:noFill/>
        </p:spPr>
        <p:txBody>
          <a:bodyPr wrap="square" lIns="68580" tIns="34290" rIns="68580" bIns="34290" rtlCol="0" anchor="ctr" anchorCtr="0"/>
          <a:lstStyle/>
          <a:p>
            <a:pPr indent="561975" fontAlgn="auto">
              <a:lnSpc>
                <a:spcPts val="3000"/>
              </a:lnSpc>
              <a:extLst>
                <a:ext uri="{35155182-B16C-46BC-9424-99874614C6A1}">
                  <wpsdc:indentchars xmlns="" xmlns:wpsdc="http://www.wps.cn/officeDocument/2017/drawingmlCustomData" val="200" checksum="3185231986"/>
                </a:ext>
              </a:extLst>
            </a:pPr>
            <a:r>
              <a:rPr lang="zh-CN" altLang="en-US" sz="2100" b="1" spc="113"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华文中宋" panose="02010600040101010101" charset="-122"/>
                <a:ea typeface="华文中宋" panose="02010600040101010101" charset="-122"/>
                <a:cs typeface="华文中宋" panose="02010600040101010101" charset="-122"/>
                <a:sym typeface="微软雅黑" panose="020B0503020204020204" charset="-122"/>
              </a:rPr>
              <a:t>“免”</a:t>
            </a:r>
            <a:r>
              <a:rPr lang="zh-CN" altLang="en-US" sz="21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：自2020年2月起至6月，免征中小微企业（含以单位方式参保的个体工商户）基本养老保险、失业保险、工伤保险（以下简称三项保险）单位缴费部分。</a:t>
            </a:r>
          </a:p>
        </p:txBody>
      </p:sp>
      <p:cxnSp>
        <p:nvCxnSpPr>
          <p:cNvPr id="21" name="直接连接符 20"/>
          <p:cNvCxnSpPr/>
          <p:nvPr>
            <p:custDataLst>
              <p:tags r:id="rId4"/>
            </p:custDataLst>
          </p:nvPr>
        </p:nvCxnSpPr>
        <p:spPr>
          <a:xfrm>
            <a:off x="963931" y="4320540"/>
            <a:ext cx="337820" cy="0"/>
          </a:xfrm>
          <a:prstGeom prst="line">
            <a:avLst/>
          </a:prstGeom>
          <a:ln w="50800">
            <a:solidFill>
              <a:schemeClr val="accent1">
                <a:lumMod val="75000"/>
              </a:schemeClr>
            </a:solidFill>
          </a:ln>
        </p:spPr>
        <p:style>
          <a:lnRef idx="1">
            <a:srgbClr val="00A6CC"/>
          </a:lnRef>
          <a:fillRef idx="0">
            <a:srgbClr val="00A6CC"/>
          </a:fillRef>
          <a:effectRef idx="0">
            <a:srgbClr val="00A6CC"/>
          </a:effectRef>
          <a:fontRef idx="minor">
            <a:sysClr val="windowText" lastClr="000000"/>
          </a:fontRef>
        </p:style>
      </p:cxnSp>
      <p:cxnSp>
        <p:nvCxnSpPr>
          <p:cNvPr id="26" name="直接连接符 25"/>
          <p:cNvCxnSpPr/>
          <p:nvPr>
            <p:custDataLst>
              <p:tags r:id="rId5"/>
            </p:custDataLst>
          </p:nvPr>
        </p:nvCxnSpPr>
        <p:spPr>
          <a:xfrm>
            <a:off x="1478280" y="4320540"/>
            <a:ext cx="6703695" cy="0"/>
          </a:xfrm>
          <a:prstGeom prst="line">
            <a:avLst/>
          </a:prstGeom>
          <a:ln w="12700">
            <a:solidFill>
              <a:sysClr val="window" lastClr="FFFFFF">
                <a:lumMod val="85000"/>
              </a:sysClr>
            </a:solidFill>
            <a:prstDash val="dash"/>
          </a:ln>
        </p:spPr>
        <p:style>
          <a:lnRef idx="1">
            <a:srgbClr val="00A6CC"/>
          </a:lnRef>
          <a:fillRef idx="0">
            <a:srgbClr val="00A6CC"/>
          </a:fillRef>
          <a:effectRef idx="0">
            <a:srgbClr val="00A6CC"/>
          </a:effectRef>
          <a:fontRef idx="minor">
            <a:sysClr val="windowText" lastClr="000000"/>
          </a:fontRef>
        </p:style>
      </p:cxnSp>
      <p:grpSp>
        <p:nvGrpSpPr>
          <p:cNvPr id="3" name="组合 37"/>
          <p:cNvGrpSpPr/>
          <p:nvPr>
            <p:custDataLst>
              <p:tags r:id="rId6"/>
            </p:custDataLst>
          </p:nvPr>
        </p:nvGrpSpPr>
        <p:grpSpPr>
          <a:xfrm>
            <a:off x="8306132" y="1645327"/>
            <a:ext cx="192882" cy="192881"/>
            <a:chOff x="11074842" y="2193769"/>
            <a:chExt cx="257176" cy="257175"/>
          </a:xfrm>
          <a:solidFill>
            <a:sysClr val="window" lastClr="FFFFFF">
              <a:lumMod val="95000"/>
            </a:sysClr>
          </a:solidFill>
        </p:grpSpPr>
        <p:sp>
          <p:nvSpPr>
            <p:cNvPr id="30" name="矩形 29"/>
            <p:cNvSpPr/>
            <p:nvPr>
              <p:custDataLst>
                <p:tags r:id="rId10"/>
              </p:custDataLst>
            </p:nvPr>
          </p:nvSpPr>
          <p:spPr>
            <a:xfrm>
              <a:off x="11074842" y="2193770"/>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p:cNvSpPr/>
            <p:nvPr>
              <p:custDataLst>
                <p:tags r:id="rId11"/>
              </p:custDataLst>
            </p:nvPr>
          </p:nvSpPr>
          <p:spPr>
            <a:xfrm rot="16200000">
              <a:off x="11166046" y="2284973"/>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3" name="矩形 12"/>
          <p:cNvSpPr/>
          <p:nvPr>
            <p:custDataLst>
              <p:tags r:id="rId7"/>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custDataLst>
              <p:tags r:id="rId8"/>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p:cNvSpPr txBox="1"/>
          <p:nvPr>
            <p:custDataLst>
              <p:tags r:id="rId9"/>
            </p:custDataLst>
          </p:nvPr>
        </p:nvSpPr>
        <p:spPr>
          <a:xfrm>
            <a:off x="598170"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rPr>
              <a:t>政策文件内容</a:t>
            </a:r>
            <a:endParaRPr lang="zh-CN" altLang="en-US" sz="2400" b="1" dirty="0">
              <a:solidFill>
                <a:schemeClr val="accent1">
                  <a:lumMod val="50000"/>
                </a:schemeClr>
              </a:solidFill>
              <a:ea typeface="微软雅黑" panose="020B0503020204020204" charset="-122"/>
            </a:endParaRPr>
          </a:p>
        </p:txBody>
      </p:sp>
      <p:sp>
        <p:nvSpPr>
          <p:cNvPr id="2" name="文本框 1"/>
          <p:cNvSpPr txBox="1"/>
          <p:nvPr/>
        </p:nvSpPr>
        <p:spPr>
          <a:xfrm>
            <a:off x="3595688" y="455771"/>
            <a:ext cx="4429125" cy="483870"/>
          </a:xfrm>
          <a:prstGeom prst="rect">
            <a:avLst/>
          </a:prstGeom>
          <a:noFill/>
        </p:spPr>
        <p:txBody>
          <a:bodyPr wrap="none" lIns="68580" tIns="34290" rIns="68580" bIns="34290" rtlCol="0" anchor="t">
            <a:spAutoFit/>
            <a:scene3d>
              <a:camera prst="orthographicFront"/>
              <a:lightRig rig="threePt" dir="t"/>
            </a:scene3d>
          </a:bodyPr>
          <a:lstStyle/>
          <a:p>
            <a:r>
              <a:rPr lang="zh-CN" altLang="en-US" sz="2700" b="1" spc="113"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华文中宋" panose="02010600040101010101" charset="-122"/>
                <a:ea typeface="华文中宋" panose="02010600040101010101" charset="-122"/>
                <a:cs typeface="华文中宋" panose="02010600040101010101" charset="-122"/>
                <a:sym typeface="微软雅黑" panose="020B0503020204020204" charset="-122"/>
              </a:rPr>
              <a:t>“免”“减”“缓”“延”</a:t>
            </a:r>
          </a:p>
        </p:txBody>
      </p:sp>
    </p:spTree>
    <p:custDataLst>
      <p:tags r:id="rId1"/>
    </p:custData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347678" y="1361530"/>
            <a:ext cx="8448660" cy="3311690"/>
          </a:xfrm>
          <a:prstGeom prst="rect">
            <a:avLst/>
          </a:prstGeom>
          <a:solidFill>
            <a:schemeClr val="bg1"/>
          </a:solidFill>
          <a:ln>
            <a:solidFill>
              <a:sysClr val="window" lastClr="FFFFFF">
                <a:lumMod val="85000"/>
                <a:alpha val="50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2" name="矩形标注 1"/>
          <p:cNvSpPr/>
          <p:nvPr/>
        </p:nvSpPr>
        <p:spPr>
          <a:xfrm>
            <a:off x="3705226" y="1120617"/>
            <a:ext cx="4814411" cy="713899"/>
          </a:xfrm>
          <a:prstGeom prst="wedgeRectCallout">
            <a:avLst>
              <a:gd name="adj1" fmla="val 20016"/>
              <a:gd name="adj2" fmla="val 66613"/>
            </a:avLst>
          </a:prstGeom>
          <a:solidFill>
            <a:srgbClr val="FCA672"/>
          </a:solidFill>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2" name="文本框 11"/>
          <p:cNvSpPr txBox="1"/>
          <p:nvPr>
            <p:custDataLst>
              <p:tags r:id="rId3"/>
            </p:custDataLst>
          </p:nvPr>
        </p:nvSpPr>
        <p:spPr>
          <a:xfrm>
            <a:off x="880712" y="2131464"/>
            <a:ext cx="7382577" cy="1626394"/>
          </a:xfrm>
          <a:prstGeom prst="rect">
            <a:avLst/>
          </a:prstGeom>
          <a:noFill/>
        </p:spPr>
        <p:txBody>
          <a:bodyPr wrap="square" lIns="68580" tIns="34290" rIns="68580" bIns="34290" rtlCol="0" anchor="ctr" anchorCtr="0"/>
          <a:lstStyle/>
          <a:p>
            <a:pPr indent="561975" fontAlgn="auto">
              <a:lnSpc>
                <a:spcPts val="3000"/>
              </a:lnSpc>
              <a:extLst>
                <a:ext uri="{35155182-B16C-46BC-9424-99874614C6A1}">
                  <wpsdc:indentchars xmlns="" xmlns:wpsdc="http://www.wps.cn/officeDocument/2017/drawingmlCustomData" val="200" checksum="3185231986"/>
                </a:ext>
              </a:extLst>
            </a:pPr>
            <a:r>
              <a:rPr lang="zh-CN" altLang="en-US" sz="2100" b="1" spc="113"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华文中宋" panose="02010600040101010101" charset="-122"/>
                <a:ea typeface="华文中宋" panose="02010600040101010101" charset="-122"/>
                <a:cs typeface="华文中宋" panose="02010600040101010101" charset="-122"/>
                <a:sym typeface="微软雅黑" panose="020B0503020204020204" charset="-122"/>
              </a:rPr>
              <a:t>“减”</a:t>
            </a: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：自2020年2月起至4月，减半征收各类</a:t>
            </a:r>
            <a:r>
              <a:rPr lang="zh-CN" altLang="en-US" b="1" spc="113" dirty="0">
                <a:solidFill>
                  <a:srgbClr val="FCBE00"/>
                </a:solidFill>
                <a:latin typeface="华文中宋" panose="02010600040101010101" charset="-122"/>
                <a:ea typeface="华文中宋" panose="02010600040101010101" charset="-122"/>
                <a:cs typeface="华文中宋" panose="02010600040101010101" charset="-122"/>
                <a:sym typeface="微软雅黑" panose="020B0503020204020204" charset="-122"/>
              </a:rPr>
              <a:t>大型企业</a:t>
            </a: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等其他参保单位（包括民办非企业单位、社会团体等各类社会组织）三项保险单位缴费部分。自2020年2月至6月，对企业等其他参保单位（不含机关事业单位）职工医保单位缴费部分实行减半征收。以单位方式参保的个体工商户及其从业人员参照执行。</a:t>
            </a:r>
          </a:p>
        </p:txBody>
      </p:sp>
      <p:cxnSp>
        <p:nvCxnSpPr>
          <p:cNvPr id="21" name="直接连接符 20"/>
          <p:cNvCxnSpPr/>
          <p:nvPr>
            <p:custDataLst>
              <p:tags r:id="rId4"/>
            </p:custDataLst>
          </p:nvPr>
        </p:nvCxnSpPr>
        <p:spPr>
          <a:xfrm>
            <a:off x="963931" y="4320540"/>
            <a:ext cx="337820" cy="0"/>
          </a:xfrm>
          <a:prstGeom prst="line">
            <a:avLst/>
          </a:prstGeom>
          <a:ln w="50800">
            <a:solidFill>
              <a:schemeClr val="accent1">
                <a:lumMod val="75000"/>
              </a:schemeClr>
            </a:solidFill>
          </a:ln>
        </p:spPr>
        <p:style>
          <a:lnRef idx="1">
            <a:srgbClr val="00A6CC"/>
          </a:lnRef>
          <a:fillRef idx="0">
            <a:srgbClr val="00A6CC"/>
          </a:fillRef>
          <a:effectRef idx="0">
            <a:srgbClr val="00A6CC"/>
          </a:effectRef>
          <a:fontRef idx="minor">
            <a:sysClr val="windowText" lastClr="000000"/>
          </a:fontRef>
        </p:style>
      </p:cxnSp>
      <p:cxnSp>
        <p:nvCxnSpPr>
          <p:cNvPr id="26" name="直接连接符 25"/>
          <p:cNvCxnSpPr/>
          <p:nvPr>
            <p:custDataLst>
              <p:tags r:id="rId5"/>
            </p:custDataLst>
          </p:nvPr>
        </p:nvCxnSpPr>
        <p:spPr>
          <a:xfrm>
            <a:off x="1478280" y="4320540"/>
            <a:ext cx="6703695" cy="0"/>
          </a:xfrm>
          <a:prstGeom prst="line">
            <a:avLst/>
          </a:prstGeom>
          <a:ln w="12700">
            <a:solidFill>
              <a:sysClr val="window" lastClr="FFFFFF">
                <a:lumMod val="85000"/>
              </a:sysClr>
            </a:solidFill>
            <a:prstDash val="dash"/>
          </a:ln>
        </p:spPr>
        <p:style>
          <a:lnRef idx="1">
            <a:srgbClr val="00A6CC"/>
          </a:lnRef>
          <a:fillRef idx="0">
            <a:srgbClr val="00A6CC"/>
          </a:fillRef>
          <a:effectRef idx="0">
            <a:srgbClr val="00A6CC"/>
          </a:effectRef>
          <a:fontRef idx="minor">
            <a:sysClr val="windowText" lastClr="000000"/>
          </a:fontRef>
        </p:style>
      </p:cxnSp>
      <p:grpSp>
        <p:nvGrpSpPr>
          <p:cNvPr id="3" name="组合 37"/>
          <p:cNvGrpSpPr/>
          <p:nvPr>
            <p:custDataLst>
              <p:tags r:id="rId6"/>
            </p:custDataLst>
          </p:nvPr>
        </p:nvGrpSpPr>
        <p:grpSpPr>
          <a:xfrm>
            <a:off x="8306132" y="1645327"/>
            <a:ext cx="192882" cy="192881"/>
            <a:chOff x="11074842" y="2193769"/>
            <a:chExt cx="257176" cy="257175"/>
          </a:xfrm>
          <a:solidFill>
            <a:sysClr val="window" lastClr="FFFFFF">
              <a:lumMod val="95000"/>
            </a:sysClr>
          </a:solidFill>
        </p:grpSpPr>
        <p:sp>
          <p:nvSpPr>
            <p:cNvPr id="30" name="矩形 29"/>
            <p:cNvSpPr/>
            <p:nvPr>
              <p:custDataLst>
                <p:tags r:id="rId10"/>
              </p:custDataLst>
            </p:nvPr>
          </p:nvSpPr>
          <p:spPr>
            <a:xfrm>
              <a:off x="11074842" y="2193770"/>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p:cNvSpPr/>
            <p:nvPr>
              <p:custDataLst>
                <p:tags r:id="rId11"/>
              </p:custDataLst>
            </p:nvPr>
          </p:nvSpPr>
          <p:spPr>
            <a:xfrm rot="16200000">
              <a:off x="11166046" y="2284973"/>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3" name="矩形 12"/>
          <p:cNvSpPr/>
          <p:nvPr>
            <p:custDataLst>
              <p:tags r:id="rId7"/>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custDataLst>
              <p:tags r:id="rId8"/>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p:cNvSpPr txBox="1"/>
          <p:nvPr>
            <p:custDataLst>
              <p:tags r:id="rId9"/>
            </p:custDataLst>
          </p:nvPr>
        </p:nvSpPr>
        <p:spPr>
          <a:xfrm>
            <a:off x="598170" y="363856"/>
            <a:ext cx="4261961" cy="459581"/>
          </a:xfrm>
          <a:prstGeom prst="rect">
            <a:avLst/>
          </a:prstGeom>
          <a:noFill/>
        </p:spPr>
        <p:txBody>
          <a:bodyPr wrap="square" lIns="68580" tIns="34290" rIns="68580" bIns="0" rtlCol="0" anchor="b" anchorCtr="0">
            <a:normAutofit/>
          </a:bodyPr>
          <a:lstStyle/>
          <a:p>
            <a:pPr>
              <a:buClrTx/>
              <a:buSzTx/>
              <a:buFontTx/>
            </a:pPr>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rPr>
              <a:t>政策文件内容</a:t>
            </a:r>
          </a:p>
        </p:txBody>
      </p:sp>
      <p:sp>
        <p:nvSpPr>
          <p:cNvPr id="100" name="文本框 99"/>
          <p:cNvSpPr txBox="1"/>
          <p:nvPr/>
        </p:nvSpPr>
        <p:spPr>
          <a:xfrm>
            <a:off x="3828098" y="1207770"/>
            <a:ext cx="4434840" cy="438582"/>
          </a:xfrm>
          <a:prstGeom prst="rect">
            <a:avLst/>
          </a:prstGeom>
          <a:noFill/>
          <a:ln w="9525">
            <a:noFill/>
          </a:ln>
        </p:spPr>
        <p:txBody>
          <a:bodyPr wrap="square" lIns="68580" tIns="34290" rIns="68580" bIns="34290">
            <a:spAutoFit/>
          </a:bodyPr>
          <a:lstStyle/>
          <a:p>
            <a:pPr algn="ctr"/>
            <a:r>
              <a:rPr lang="en-US" altLang="zh-CN" sz="1200" b="1" dirty="0">
                <a:solidFill>
                  <a:schemeClr val="bg1"/>
                </a:solidFill>
                <a:latin typeface="华文中宋" panose="02010600040101010101" charset="-122"/>
                <a:ea typeface="华文中宋" panose="02010600040101010101" charset="-122"/>
                <a:cs typeface="华文中宋" panose="02010600040101010101" charset="-122"/>
              </a:rPr>
              <a:t>《</a:t>
            </a:r>
            <a:r>
              <a:rPr lang="zh-CN" altLang="en-US" sz="1200" b="1" dirty="0">
                <a:solidFill>
                  <a:schemeClr val="bg1"/>
                </a:solidFill>
                <a:latin typeface="华文中宋" panose="02010600040101010101" charset="-122"/>
                <a:ea typeface="华文中宋" panose="02010600040101010101" charset="-122"/>
                <a:cs typeface="华文中宋" panose="02010600040101010101" charset="-122"/>
              </a:rPr>
              <a:t>国家统计局关于印发统计上大中小微型企业划分办法</a:t>
            </a:r>
          </a:p>
          <a:p>
            <a:pPr algn="ctr"/>
            <a:r>
              <a:rPr lang="zh-CN" altLang="en-US" sz="1200" b="1" dirty="0">
                <a:solidFill>
                  <a:schemeClr val="bg1"/>
                </a:solidFill>
                <a:latin typeface="华文中宋" panose="02010600040101010101" charset="-122"/>
                <a:ea typeface="华文中宋" panose="02010600040101010101" charset="-122"/>
                <a:cs typeface="华文中宋" panose="02010600040101010101" charset="-122"/>
              </a:rPr>
              <a:t>（</a:t>
            </a:r>
            <a:r>
              <a:rPr lang="en-US" altLang="zh-CN" sz="1200" b="1" dirty="0">
                <a:solidFill>
                  <a:schemeClr val="bg1"/>
                </a:solidFill>
                <a:latin typeface="华文中宋" panose="02010600040101010101" charset="-122"/>
                <a:ea typeface="华文中宋" panose="02010600040101010101" charset="-122"/>
                <a:cs typeface="华文中宋" panose="02010600040101010101" charset="-122"/>
              </a:rPr>
              <a:t>2017</a:t>
            </a:r>
            <a:r>
              <a:rPr lang="zh-CN" altLang="en-US" sz="1200" b="1" dirty="0">
                <a:solidFill>
                  <a:schemeClr val="bg1"/>
                </a:solidFill>
                <a:latin typeface="华文中宋" panose="02010600040101010101" charset="-122"/>
                <a:ea typeface="华文中宋" panose="02010600040101010101" charset="-122"/>
                <a:cs typeface="华文中宋" panose="02010600040101010101" charset="-122"/>
              </a:rPr>
              <a:t>）的通知</a:t>
            </a:r>
            <a:r>
              <a:rPr lang="en-US" altLang="zh-CN" sz="1200" b="1" dirty="0">
                <a:solidFill>
                  <a:schemeClr val="bg1"/>
                </a:solidFill>
                <a:latin typeface="华文中宋" panose="02010600040101010101" charset="-122"/>
                <a:ea typeface="华文中宋" panose="02010600040101010101" charset="-122"/>
                <a:cs typeface="华文中宋" panose="02010600040101010101" charset="-122"/>
              </a:rPr>
              <a:t>》</a:t>
            </a:r>
            <a:r>
              <a:rPr lang="zh-CN" altLang="en-US" sz="1200" b="1" dirty="0">
                <a:solidFill>
                  <a:schemeClr val="bg1"/>
                </a:solidFill>
                <a:latin typeface="华文中宋" panose="02010600040101010101" charset="-122"/>
                <a:ea typeface="华文中宋" panose="02010600040101010101" charset="-122"/>
                <a:cs typeface="华文中宋" panose="02010600040101010101" charset="-122"/>
              </a:rPr>
              <a:t>（国统字</a:t>
            </a:r>
            <a:r>
              <a:rPr lang="en-US" altLang="zh-CN" sz="1200" b="1" dirty="0">
                <a:solidFill>
                  <a:schemeClr val="bg1"/>
                </a:solidFill>
                <a:latin typeface="华文中宋" panose="02010600040101010101" charset="-122"/>
                <a:ea typeface="华文中宋" panose="02010600040101010101" charset="-122"/>
                <a:cs typeface="华文中宋" panose="02010600040101010101" charset="-122"/>
              </a:rPr>
              <a:t>〔2017〕213</a:t>
            </a:r>
            <a:r>
              <a:rPr lang="zh-CN" altLang="en-US" sz="1200" b="1" dirty="0">
                <a:solidFill>
                  <a:schemeClr val="bg1"/>
                </a:solidFill>
                <a:latin typeface="华文中宋" panose="02010600040101010101" charset="-122"/>
                <a:ea typeface="华文中宋" panose="02010600040101010101" charset="-122"/>
                <a:cs typeface="华文中宋" panose="02010600040101010101" charset="-122"/>
              </a:rPr>
              <a:t>号）</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00034" y="785800"/>
            <a:ext cx="8139178" cy="331473"/>
          </a:xfrm>
        </p:spPr>
        <p:txBody>
          <a:bodyPr>
            <a:normAutofit fontScale="90000"/>
          </a:bodyPr>
          <a:lstStyle/>
          <a:p>
            <a:r>
              <a:rPr lang="zh-CN" altLang="en-US" dirty="0"/>
              <a:t>季度</a:t>
            </a:r>
            <a:r>
              <a:rPr lang="zh-CN" altLang="en-US" dirty="0" smtClean="0"/>
              <a:t>申报</a:t>
            </a:r>
            <a:r>
              <a:rPr altLang="en-US" dirty="0" smtClean="0"/>
              <a:t>举例</a:t>
            </a:r>
            <a:r>
              <a:rPr lang="zh-CN" altLang="en-US" dirty="0" smtClean="0"/>
              <a:t>演示</a:t>
            </a:r>
            <a:r>
              <a:rPr altLang="en-US" dirty="0" smtClean="0"/>
              <a:t>（</a:t>
            </a:r>
            <a:r>
              <a:rPr dirty="0" smtClean="0"/>
              <a:t>某疫情防控重点保障物资生产企业</a:t>
            </a:r>
            <a:r>
              <a:rPr lang="en-US" dirty="0" smtClean="0"/>
              <a:t>2020</a:t>
            </a:r>
            <a:r>
              <a:rPr altLang="en-US" dirty="0" smtClean="0"/>
              <a:t>年</a:t>
            </a:r>
            <a:r>
              <a:rPr lang="en-US" altLang="en-US" dirty="0" smtClean="0"/>
              <a:t>2</a:t>
            </a:r>
            <a:r>
              <a:rPr altLang="en-US" dirty="0" smtClean="0"/>
              <a:t>月份为扩大产能购买并投入使用生产设备</a:t>
            </a:r>
            <a:r>
              <a:rPr lang="en-US" altLang="en-US" dirty="0" smtClean="0"/>
              <a:t>1200</a:t>
            </a:r>
            <a:r>
              <a:rPr altLang="en-US" dirty="0" smtClean="0"/>
              <a:t>万，不考虑其他固定资产及净残值</a:t>
            </a:r>
            <a:r>
              <a:rPr dirty="0" smtClean="0"/>
              <a:t>）</a:t>
            </a:r>
            <a:endParaRPr lang="zh-CN" altLang="en-US" dirty="0"/>
          </a:p>
        </p:txBody>
      </p:sp>
      <p:pic>
        <p:nvPicPr>
          <p:cNvPr id="4" name="内容占位符 3"/>
          <p:cNvPicPr>
            <a:picLocks noGrp="1" noChangeAspect="1"/>
          </p:cNvPicPr>
          <p:nvPr>
            <p:ph idx="1"/>
          </p:nvPr>
        </p:nvPicPr>
        <p:blipFill>
          <a:blip r:embed="rId2"/>
          <a:stretch>
            <a:fillRect/>
          </a:stretch>
        </p:blipFill>
        <p:spPr>
          <a:xfrm>
            <a:off x="571472" y="1714494"/>
            <a:ext cx="8139430" cy="2429122"/>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598170" y="823437"/>
            <a:ext cx="8504873" cy="4162901"/>
          </a:xfrm>
          <a:prstGeom prst="rect">
            <a:avLst/>
          </a:prstGeom>
          <a:solidFill>
            <a:schemeClr val="bg1"/>
          </a:solidFill>
          <a:ln>
            <a:solidFill>
              <a:sysClr val="window" lastClr="FFFFFF">
                <a:lumMod val="85000"/>
                <a:alpha val="50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2" name="文本框 11"/>
          <p:cNvSpPr txBox="1"/>
          <p:nvPr>
            <p:custDataLst>
              <p:tags r:id="rId3"/>
            </p:custDataLst>
          </p:nvPr>
        </p:nvSpPr>
        <p:spPr>
          <a:xfrm>
            <a:off x="963930" y="823913"/>
            <a:ext cx="7653814" cy="3975735"/>
          </a:xfrm>
          <a:prstGeom prst="rect">
            <a:avLst/>
          </a:prstGeom>
          <a:noFill/>
        </p:spPr>
        <p:txBody>
          <a:bodyPr wrap="square" lIns="68580" tIns="34290" rIns="68580" bIns="34290" rtlCol="0" anchor="ctr" anchorCtr="0"/>
          <a:lstStyle/>
          <a:p>
            <a:pPr indent="485775" fontAlgn="auto">
              <a:lnSpc>
                <a:spcPts val="3000"/>
              </a:lnSpc>
              <a:extLst>
                <a:ext uri="{35155182-B16C-46BC-9424-99874614C6A1}">
                  <wpsdc:indentchars xmlns="" xmlns:wpsdc="http://www.wps.cn/officeDocument/2017/drawingmlCustomData" val="200" checksum="2787091126"/>
                </a:ext>
              </a:extLst>
            </a:pPr>
            <a:r>
              <a:rPr lang="zh-CN" altLang="en-US" b="1" spc="113"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华文中宋" panose="02010600040101010101" charset="-122"/>
                <a:ea typeface="华文中宋" panose="02010600040101010101" charset="-122"/>
                <a:cs typeface="华文中宋" panose="02010600040101010101" charset="-122"/>
                <a:sym typeface="微软雅黑" panose="020B0503020204020204" charset="-122"/>
              </a:rPr>
              <a:t>“缓”</a:t>
            </a: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：在合肥市范围内参保，受疫情影响生产经营出现严重困难、确实无力足额缴纳社会保险费且申请前（不含申请当月）</a:t>
            </a:r>
            <a:r>
              <a:rPr lang="en-US" altLang="zh-CN"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3</a:t>
            </a: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个月连续亏损的参保企业，以及实有资金不足以缴纳社会保险费参加企业基本养老保险的事业单位，可申请缓缴社会保险费。</a:t>
            </a:r>
          </a:p>
          <a:p>
            <a:pPr indent="485775" fontAlgn="auto">
              <a:lnSpc>
                <a:spcPts val="3000"/>
              </a:lnSpc>
              <a:extLst>
                <a:ext uri="{35155182-B16C-46BC-9424-99874614C6A1}">
                  <wpsdc:indentchars xmlns="" xmlns:wpsdc="http://www.wps.cn/officeDocument/2017/drawingmlCustomData" val="200" checksum="2787091126"/>
                </a:ext>
              </a:extLst>
            </a:pP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减半征收社会保险费的大型企业、民办非企业单位和社会团体缓缴时限自</a:t>
            </a:r>
            <a:r>
              <a:rPr lang="en-US" altLang="zh-CN"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2020</a:t>
            </a: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年</a:t>
            </a:r>
            <a:r>
              <a:rPr lang="en-US" altLang="zh-CN"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5</a:t>
            </a: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月开始至</a:t>
            </a:r>
            <a:r>
              <a:rPr lang="en-US" altLang="zh-CN"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2020</a:t>
            </a: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年</a:t>
            </a:r>
            <a:r>
              <a:rPr lang="en-US" altLang="zh-CN"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12</a:t>
            </a: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月，缓缴期限最长不超过6个月；免收社会保险费的中小微企业（含以单位参保的个体工商户）缓缴时限自</a:t>
            </a:r>
            <a:r>
              <a:rPr lang="en-US" altLang="zh-CN"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2020</a:t>
            </a: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年</a:t>
            </a:r>
            <a:r>
              <a:rPr lang="en-US" altLang="zh-CN"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7</a:t>
            </a: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月开始至</a:t>
            </a:r>
            <a:r>
              <a:rPr lang="en-US" altLang="zh-CN"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2020</a:t>
            </a: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年</a:t>
            </a:r>
            <a:r>
              <a:rPr lang="en-US" altLang="zh-CN"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12</a:t>
            </a:r>
            <a:r>
              <a:rPr lang="zh-CN" altLang="en-US"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月。缓缴期间免收滞纳金。</a:t>
            </a:r>
          </a:p>
        </p:txBody>
      </p:sp>
      <p:cxnSp>
        <p:nvCxnSpPr>
          <p:cNvPr id="21" name="直接连接符 20"/>
          <p:cNvCxnSpPr/>
          <p:nvPr>
            <p:custDataLst>
              <p:tags r:id="rId4"/>
            </p:custDataLst>
          </p:nvPr>
        </p:nvCxnSpPr>
        <p:spPr>
          <a:xfrm>
            <a:off x="963931" y="4320540"/>
            <a:ext cx="337820" cy="0"/>
          </a:xfrm>
          <a:prstGeom prst="line">
            <a:avLst/>
          </a:prstGeom>
          <a:ln w="50800">
            <a:solidFill>
              <a:schemeClr val="accent1">
                <a:lumMod val="75000"/>
              </a:schemeClr>
            </a:solidFill>
          </a:ln>
        </p:spPr>
        <p:style>
          <a:lnRef idx="1">
            <a:srgbClr val="00A6CC"/>
          </a:lnRef>
          <a:fillRef idx="0">
            <a:srgbClr val="00A6CC"/>
          </a:fillRef>
          <a:effectRef idx="0">
            <a:srgbClr val="00A6CC"/>
          </a:effectRef>
          <a:fontRef idx="minor">
            <a:sysClr val="windowText" lastClr="000000"/>
          </a:fontRef>
        </p:style>
      </p:cxnSp>
      <p:cxnSp>
        <p:nvCxnSpPr>
          <p:cNvPr id="26" name="直接连接符 25"/>
          <p:cNvCxnSpPr/>
          <p:nvPr>
            <p:custDataLst>
              <p:tags r:id="rId5"/>
            </p:custDataLst>
          </p:nvPr>
        </p:nvCxnSpPr>
        <p:spPr>
          <a:xfrm>
            <a:off x="1478280" y="4461034"/>
            <a:ext cx="6703695" cy="0"/>
          </a:xfrm>
          <a:prstGeom prst="line">
            <a:avLst/>
          </a:prstGeom>
          <a:ln w="12700">
            <a:solidFill>
              <a:sysClr val="window" lastClr="FFFFFF">
                <a:lumMod val="85000"/>
              </a:sysClr>
            </a:solidFill>
            <a:prstDash val="dash"/>
          </a:ln>
        </p:spPr>
        <p:style>
          <a:lnRef idx="1">
            <a:srgbClr val="00A6CC"/>
          </a:lnRef>
          <a:fillRef idx="0">
            <a:srgbClr val="00A6CC"/>
          </a:fillRef>
          <a:effectRef idx="0">
            <a:srgbClr val="00A6CC"/>
          </a:effectRef>
          <a:fontRef idx="minor">
            <a:sysClr val="windowText" lastClr="000000"/>
          </a:fontRef>
        </p:style>
      </p:cxnSp>
      <p:grpSp>
        <p:nvGrpSpPr>
          <p:cNvPr id="2" name="组合 37"/>
          <p:cNvGrpSpPr/>
          <p:nvPr>
            <p:custDataLst>
              <p:tags r:id="rId6"/>
            </p:custDataLst>
          </p:nvPr>
        </p:nvGrpSpPr>
        <p:grpSpPr>
          <a:xfrm>
            <a:off x="8306132" y="1645327"/>
            <a:ext cx="192882" cy="192881"/>
            <a:chOff x="11074842" y="2193769"/>
            <a:chExt cx="257176" cy="257175"/>
          </a:xfrm>
          <a:solidFill>
            <a:sysClr val="window" lastClr="FFFFFF">
              <a:lumMod val="95000"/>
            </a:sysClr>
          </a:solidFill>
        </p:grpSpPr>
        <p:sp>
          <p:nvSpPr>
            <p:cNvPr id="30" name="矩形 29"/>
            <p:cNvSpPr/>
            <p:nvPr>
              <p:custDataLst>
                <p:tags r:id="rId10"/>
              </p:custDataLst>
            </p:nvPr>
          </p:nvSpPr>
          <p:spPr>
            <a:xfrm>
              <a:off x="11074842" y="2193770"/>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p:cNvSpPr/>
            <p:nvPr>
              <p:custDataLst>
                <p:tags r:id="rId11"/>
              </p:custDataLst>
            </p:nvPr>
          </p:nvSpPr>
          <p:spPr>
            <a:xfrm rot="16200000">
              <a:off x="11166046" y="2284973"/>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3" name="矩形 12"/>
          <p:cNvSpPr/>
          <p:nvPr>
            <p:custDataLst>
              <p:tags r:id="rId7"/>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custDataLst>
              <p:tags r:id="rId8"/>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p:cNvSpPr txBox="1"/>
          <p:nvPr>
            <p:custDataLst>
              <p:tags r:id="rId9"/>
            </p:custDataLst>
          </p:nvPr>
        </p:nvSpPr>
        <p:spPr>
          <a:xfrm>
            <a:off x="598170"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rPr>
              <a:t>政策文件内容</a:t>
            </a:r>
            <a:endParaRPr lang="zh-CN" altLang="en-US" sz="2400" b="1" dirty="0">
              <a:solidFill>
                <a:schemeClr val="accent1">
                  <a:lumMod val="50000"/>
                </a:schemeClr>
              </a:solidFill>
              <a:ea typeface="微软雅黑" panose="020B0503020204020204" charset="-122"/>
            </a:endParaRPr>
          </a:p>
        </p:txBody>
      </p:sp>
    </p:spTree>
    <p:custDataLst>
      <p:tags r:id="rId1"/>
    </p:custData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352440" y="1361530"/>
            <a:ext cx="8448660" cy="3311690"/>
          </a:xfrm>
          <a:prstGeom prst="rect">
            <a:avLst/>
          </a:prstGeom>
          <a:solidFill>
            <a:schemeClr val="bg1"/>
          </a:solidFill>
          <a:ln>
            <a:solidFill>
              <a:sysClr val="window" lastClr="FFFFFF">
                <a:lumMod val="85000"/>
                <a:alpha val="50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2" name="文本框 11"/>
          <p:cNvSpPr txBox="1"/>
          <p:nvPr>
            <p:custDataLst>
              <p:tags r:id="rId3"/>
            </p:custDataLst>
          </p:nvPr>
        </p:nvSpPr>
        <p:spPr>
          <a:xfrm>
            <a:off x="880712" y="2131464"/>
            <a:ext cx="7382577" cy="1626394"/>
          </a:xfrm>
          <a:prstGeom prst="rect">
            <a:avLst/>
          </a:prstGeom>
          <a:noFill/>
        </p:spPr>
        <p:txBody>
          <a:bodyPr wrap="square" lIns="68580" tIns="34290" rIns="68580" bIns="34290" rtlCol="0" anchor="ctr" anchorCtr="0"/>
          <a:lstStyle/>
          <a:p>
            <a:pPr indent="561975" fontAlgn="auto">
              <a:lnSpc>
                <a:spcPts val="3000"/>
              </a:lnSpc>
              <a:extLst>
                <a:ext uri="{35155182-B16C-46BC-9424-99874614C6A1}">
                  <wpsdc:indentchars xmlns="" xmlns:wpsdc="http://www.wps.cn/officeDocument/2017/drawingmlCustomData" val="200" checksum="3185231986"/>
                </a:ext>
              </a:extLst>
            </a:pPr>
            <a:r>
              <a:rPr lang="zh-CN" altLang="en-US" sz="2100" b="1" spc="113"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华文中宋" panose="02010600040101010101" charset="-122"/>
                <a:ea typeface="华文中宋" panose="02010600040101010101" charset="-122"/>
                <a:cs typeface="华文中宋" panose="02010600040101010101" charset="-122"/>
                <a:sym typeface="微软雅黑" panose="020B0503020204020204" charset="-122"/>
              </a:rPr>
              <a:t>“延”</a:t>
            </a:r>
            <a:r>
              <a:rPr lang="zh-CN" altLang="en-US" sz="21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：因疫情影响，无法按时参保登记的、缴纳职工医疗保险费的，可延期至疫情结束后3个月以内办理。</a:t>
            </a:r>
          </a:p>
        </p:txBody>
      </p:sp>
      <p:cxnSp>
        <p:nvCxnSpPr>
          <p:cNvPr id="21" name="直接连接符 20"/>
          <p:cNvCxnSpPr/>
          <p:nvPr>
            <p:custDataLst>
              <p:tags r:id="rId4"/>
            </p:custDataLst>
          </p:nvPr>
        </p:nvCxnSpPr>
        <p:spPr>
          <a:xfrm>
            <a:off x="963931" y="4320540"/>
            <a:ext cx="337820" cy="0"/>
          </a:xfrm>
          <a:prstGeom prst="line">
            <a:avLst/>
          </a:prstGeom>
          <a:ln w="50800">
            <a:solidFill>
              <a:schemeClr val="accent1">
                <a:lumMod val="75000"/>
              </a:schemeClr>
            </a:solidFill>
          </a:ln>
        </p:spPr>
        <p:style>
          <a:lnRef idx="1">
            <a:srgbClr val="00A6CC"/>
          </a:lnRef>
          <a:fillRef idx="0">
            <a:srgbClr val="00A6CC"/>
          </a:fillRef>
          <a:effectRef idx="0">
            <a:srgbClr val="00A6CC"/>
          </a:effectRef>
          <a:fontRef idx="minor">
            <a:sysClr val="windowText" lastClr="000000"/>
          </a:fontRef>
        </p:style>
      </p:cxnSp>
      <p:cxnSp>
        <p:nvCxnSpPr>
          <p:cNvPr id="26" name="直接连接符 25"/>
          <p:cNvCxnSpPr/>
          <p:nvPr>
            <p:custDataLst>
              <p:tags r:id="rId5"/>
            </p:custDataLst>
          </p:nvPr>
        </p:nvCxnSpPr>
        <p:spPr>
          <a:xfrm>
            <a:off x="1478280" y="4320540"/>
            <a:ext cx="6703695" cy="0"/>
          </a:xfrm>
          <a:prstGeom prst="line">
            <a:avLst/>
          </a:prstGeom>
          <a:ln w="12700">
            <a:solidFill>
              <a:sysClr val="window" lastClr="FFFFFF">
                <a:lumMod val="85000"/>
              </a:sysClr>
            </a:solidFill>
            <a:prstDash val="dash"/>
          </a:ln>
        </p:spPr>
        <p:style>
          <a:lnRef idx="1">
            <a:srgbClr val="00A6CC"/>
          </a:lnRef>
          <a:fillRef idx="0">
            <a:srgbClr val="00A6CC"/>
          </a:fillRef>
          <a:effectRef idx="0">
            <a:srgbClr val="00A6CC"/>
          </a:effectRef>
          <a:fontRef idx="minor">
            <a:sysClr val="windowText" lastClr="000000"/>
          </a:fontRef>
        </p:style>
      </p:cxnSp>
      <p:grpSp>
        <p:nvGrpSpPr>
          <p:cNvPr id="2" name="组合 37"/>
          <p:cNvGrpSpPr/>
          <p:nvPr>
            <p:custDataLst>
              <p:tags r:id="rId6"/>
            </p:custDataLst>
          </p:nvPr>
        </p:nvGrpSpPr>
        <p:grpSpPr>
          <a:xfrm>
            <a:off x="8306132" y="1645327"/>
            <a:ext cx="192882" cy="192881"/>
            <a:chOff x="11074842" y="2193769"/>
            <a:chExt cx="257176" cy="257175"/>
          </a:xfrm>
          <a:solidFill>
            <a:sysClr val="window" lastClr="FFFFFF">
              <a:lumMod val="95000"/>
            </a:sysClr>
          </a:solidFill>
        </p:grpSpPr>
        <p:sp>
          <p:nvSpPr>
            <p:cNvPr id="30" name="矩形 29"/>
            <p:cNvSpPr/>
            <p:nvPr>
              <p:custDataLst>
                <p:tags r:id="rId10"/>
              </p:custDataLst>
            </p:nvPr>
          </p:nvSpPr>
          <p:spPr>
            <a:xfrm>
              <a:off x="11074842" y="2193770"/>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37" name="矩形 36"/>
            <p:cNvSpPr/>
            <p:nvPr>
              <p:custDataLst>
                <p:tags r:id="rId11"/>
              </p:custDataLst>
            </p:nvPr>
          </p:nvSpPr>
          <p:spPr>
            <a:xfrm rot="16200000">
              <a:off x="11166046" y="2284973"/>
              <a:ext cx="257175" cy="74768"/>
            </a:xfrm>
            <a:prstGeom prst="rect">
              <a:avLst/>
            </a:prstGeom>
            <a:solidFill>
              <a:schemeClr val="bg1">
                <a:lumMod val="95000"/>
              </a:schemeClr>
            </a:solidFill>
            <a:ln>
              <a:noFill/>
            </a:ln>
          </p:spPr>
          <p:style>
            <a:lnRef idx="2">
              <a:srgbClr val="00A6CC">
                <a:shade val="50000"/>
              </a:srgbClr>
            </a:lnRef>
            <a:fillRef idx="1">
              <a:srgbClr val="00A6CC"/>
            </a:fillRef>
            <a:effectRef idx="0">
              <a:srgbClr val="00A6CC"/>
            </a:effectRef>
            <a:fontRef idx="minor">
              <a:sysClr val="window" lastClr="FFFFFF"/>
            </a:fontRef>
          </p:style>
          <p:txBody>
            <a:bodyPr rtlCol="0" anchor="ctr"/>
            <a:lstStyle/>
            <a:p>
              <a:pPr algn="ctr"/>
              <a:endParaRPr lang="zh-CN" altLang="en-US">
                <a:latin typeface="微软雅黑" panose="020B0503020204020204" charset="-122"/>
                <a:ea typeface="微软雅黑" panose="020B0503020204020204" charset="-122"/>
              </a:endParaRPr>
            </a:p>
          </p:txBody>
        </p:sp>
      </p:grpSp>
      <p:sp>
        <p:nvSpPr>
          <p:cNvPr id="13" name="矩形 12"/>
          <p:cNvSpPr/>
          <p:nvPr>
            <p:custDataLst>
              <p:tags r:id="rId7"/>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4" name="矩形 13"/>
          <p:cNvSpPr/>
          <p:nvPr>
            <p:custDataLst>
              <p:tags r:id="rId8"/>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6" name="文本框 15"/>
          <p:cNvSpPr txBox="1"/>
          <p:nvPr>
            <p:custDataLst>
              <p:tags r:id="rId9"/>
            </p:custDataLst>
          </p:nvPr>
        </p:nvSpPr>
        <p:spPr>
          <a:xfrm>
            <a:off x="598170"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rPr>
              <a:t>政策文件内容</a:t>
            </a:r>
            <a:endParaRPr lang="zh-CN" altLang="en-US" sz="2400" b="1" dirty="0">
              <a:solidFill>
                <a:schemeClr val="accent1">
                  <a:lumMod val="50000"/>
                </a:schemeClr>
              </a:solidFill>
              <a:ea typeface="微软雅黑" panose="020B0503020204020204" charset="-122"/>
            </a:endParaRPr>
          </a:p>
        </p:txBody>
      </p:sp>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p:nvPr/>
        </p:nvGraphicFramePr>
        <p:xfrm>
          <a:off x="602456" y="1195864"/>
          <a:ext cx="7958140" cy="2639854"/>
        </p:xfrm>
        <a:graphic>
          <a:graphicData uri="http://schemas.openxmlformats.org/drawingml/2006/table">
            <a:tbl>
              <a:tblPr firstRow="1" bandRow="1">
                <a:tableStyleId>{5C22544A-7EE6-4342-B048-85BDC9FD1C3A}</a:tableStyleId>
              </a:tblPr>
              <a:tblGrid>
                <a:gridCol w="1591628"/>
                <a:gridCol w="1591628"/>
                <a:gridCol w="1591628"/>
                <a:gridCol w="1591628"/>
                <a:gridCol w="1591628"/>
              </a:tblGrid>
              <a:tr h="685800">
                <a:tc>
                  <a:txBody>
                    <a:bodyPr/>
                    <a:lstStyle/>
                    <a:p>
                      <a:pPr algn="ctr">
                        <a:buNone/>
                      </a:pPr>
                      <a:r>
                        <a:rPr lang="zh-CN" altLang="zh-CN" sz="1400">
                          <a:latin typeface="华文中宋" panose="02010600040101010101" charset="-122"/>
                          <a:ea typeface="华文中宋" panose="02010600040101010101" charset="-122"/>
                          <a:cs typeface="华文中宋" panose="02010600040101010101" charset="-122"/>
                        </a:rPr>
                        <a:t>险    种</a:t>
                      </a:r>
                    </a:p>
                  </a:txBody>
                  <a:tcPr marL="68580" marR="68580" marT="34290" marB="34290" anchor="ctr"/>
                </a:tc>
                <a:tc>
                  <a:txBody>
                    <a:bodyPr/>
                    <a:lstStyle/>
                    <a:p>
                      <a:pPr algn="ctr">
                        <a:buNone/>
                      </a:pPr>
                      <a:r>
                        <a:rPr lang="zh-CN" altLang="en-US" sz="1400">
                          <a:latin typeface="华文中宋" panose="02010600040101010101" charset="-122"/>
                          <a:ea typeface="华文中宋" panose="02010600040101010101" charset="-122"/>
                        </a:rPr>
                        <a:t>中小微企业</a:t>
                      </a:r>
                    </a:p>
                  </a:txBody>
                  <a:tcPr marL="68580" marR="68580" marT="34290" marB="34290" anchor="ctr"/>
                </a:tc>
                <a:tc>
                  <a:txBody>
                    <a:bodyPr/>
                    <a:lstStyle/>
                    <a:p>
                      <a:pPr algn="ctr">
                        <a:buNone/>
                      </a:pPr>
                      <a:r>
                        <a:rPr lang="zh-CN" altLang="en-US" sz="1400">
                          <a:latin typeface="华文中宋" panose="02010600040101010101" charset="-122"/>
                          <a:ea typeface="华文中宋" panose="02010600040101010101" charset="-122"/>
                        </a:rPr>
                        <a:t>大型企业</a:t>
                      </a:r>
                    </a:p>
                  </a:txBody>
                  <a:tcPr marL="68580" marR="68580" marT="34290" marB="34290" anchor="ctr"/>
                </a:tc>
                <a:tc>
                  <a:txBody>
                    <a:bodyPr/>
                    <a:lstStyle/>
                    <a:p>
                      <a:pPr algn="ctr">
                        <a:buNone/>
                      </a:pPr>
                      <a:r>
                        <a:rPr lang="zh-CN" altLang="en-US" sz="1400">
                          <a:latin typeface="华文中宋" panose="02010600040101010101" charset="-122"/>
                          <a:ea typeface="华文中宋" panose="02010600040101010101" charset="-122"/>
                        </a:rPr>
                        <a:t>民办非企业单位</a:t>
                      </a:r>
                    </a:p>
                    <a:p>
                      <a:pPr algn="ctr">
                        <a:buNone/>
                      </a:pPr>
                      <a:r>
                        <a:rPr lang="zh-CN" altLang="en-US" sz="1400">
                          <a:latin typeface="华文中宋" panose="02010600040101010101" charset="-122"/>
                          <a:ea typeface="华文中宋" panose="02010600040101010101" charset="-122"/>
                        </a:rPr>
                        <a:t>社会团体</a:t>
                      </a:r>
                    </a:p>
                    <a:p>
                      <a:pPr algn="ctr">
                        <a:buNone/>
                      </a:pPr>
                      <a:r>
                        <a:rPr lang="zh-CN" altLang="en-US" sz="1400">
                          <a:latin typeface="华文中宋" panose="02010600040101010101" charset="-122"/>
                          <a:ea typeface="华文中宋" panose="02010600040101010101" charset="-122"/>
                          <a:sym typeface="+mn-ea"/>
                        </a:rPr>
                        <a:t>等</a:t>
                      </a:r>
                      <a:r>
                        <a:rPr lang="zh-CN" altLang="en-US" sz="1400">
                          <a:latin typeface="华文中宋" panose="02010600040101010101" charset="-122"/>
                          <a:ea typeface="华文中宋" panose="02010600040101010101" charset="-122"/>
                        </a:rPr>
                        <a:t>各类社会组织</a:t>
                      </a:r>
                    </a:p>
                  </a:txBody>
                  <a:tcPr marL="68580" marR="68580" marT="34290" marB="34290" anchor="ctr"/>
                </a:tc>
                <a:tc>
                  <a:txBody>
                    <a:bodyPr/>
                    <a:lstStyle/>
                    <a:p>
                      <a:pPr algn="ctr">
                        <a:buNone/>
                      </a:pPr>
                      <a:r>
                        <a:rPr lang="zh-CN" altLang="en-US" sz="1400">
                          <a:latin typeface="华文中宋" panose="02010600040101010101" charset="-122"/>
                          <a:ea typeface="华文中宋" panose="02010600040101010101" charset="-122"/>
                        </a:rPr>
                        <a:t>机关事业单位</a:t>
                      </a:r>
                    </a:p>
                  </a:txBody>
                  <a:tcPr marL="68580" marR="68580" marT="34290" marB="34290" anchor="ctr"/>
                </a:tc>
              </a:tr>
              <a:tr h="643890">
                <a:tc>
                  <a:txBody>
                    <a:bodyPr/>
                    <a:lstStyle/>
                    <a:p>
                      <a:pPr algn="ctr">
                        <a:buNone/>
                      </a:pPr>
                      <a:r>
                        <a:rPr lang="zh-CN" altLang="en-US" sz="1400">
                          <a:latin typeface="华文中宋" panose="02010600040101010101" charset="-122"/>
                          <a:ea typeface="华文中宋" panose="02010600040101010101" charset="-122"/>
                        </a:rPr>
                        <a:t>养老、失业、工伤</a:t>
                      </a:r>
                    </a:p>
                  </a:txBody>
                  <a:tcPr marL="68580" marR="68580" marT="34290" marB="34290" anchor="ctr"/>
                </a:tc>
                <a:tc>
                  <a:txBody>
                    <a:bodyPr/>
                    <a:lstStyle/>
                    <a:p>
                      <a:pPr algn="ctr">
                        <a:buNone/>
                      </a:pPr>
                      <a:r>
                        <a:rPr lang="en-US" altLang="zh-CN" sz="1400">
                          <a:latin typeface="华文中宋" panose="02010600040101010101" charset="-122"/>
                          <a:ea typeface="华文中宋" panose="02010600040101010101" charset="-122"/>
                          <a:cs typeface="华文中宋" panose="02010600040101010101" charset="-122"/>
                        </a:rPr>
                        <a:t>2-6</a:t>
                      </a:r>
                      <a:r>
                        <a:rPr lang="zh-CN" altLang="en-US" sz="1400">
                          <a:latin typeface="华文中宋" panose="02010600040101010101" charset="-122"/>
                          <a:ea typeface="华文中宋" panose="02010600040101010101" charset="-122"/>
                          <a:cs typeface="华文中宋" panose="02010600040101010101" charset="-122"/>
                        </a:rPr>
                        <a:t>月减免</a:t>
                      </a:r>
                      <a:r>
                        <a:rPr lang="en-US" altLang="zh-CN" sz="1400">
                          <a:latin typeface="华文中宋" panose="02010600040101010101" charset="-122"/>
                          <a:ea typeface="华文中宋" panose="02010600040101010101" charset="-122"/>
                          <a:cs typeface="华文中宋" panose="02010600040101010101" charset="-122"/>
                        </a:rPr>
                        <a:t>100%</a:t>
                      </a:r>
                    </a:p>
                  </a:txBody>
                  <a:tcPr marL="68580" marR="68580" marT="34290" marB="34290" anchor="ctr"/>
                </a:tc>
                <a:tc>
                  <a:txBody>
                    <a:bodyPr/>
                    <a:lstStyle/>
                    <a:p>
                      <a:pPr algn="ctr">
                        <a:buNone/>
                      </a:pPr>
                      <a:r>
                        <a:rPr lang="en-US" altLang="zh-CN" sz="1400">
                          <a:latin typeface="华文中宋" panose="02010600040101010101" charset="-122"/>
                          <a:ea typeface="华文中宋" panose="02010600040101010101" charset="-122"/>
                          <a:cs typeface="华文中宋" panose="02010600040101010101" charset="-122"/>
                        </a:rPr>
                        <a:t>2-4</a:t>
                      </a:r>
                      <a:r>
                        <a:rPr lang="zh-CN" altLang="en-US" sz="1400">
                          <a:latin typeface="华文中宋" panose="02010600040101010101" charset="-122"/>
                          <a:ea typeface="华文中宋" panose="02010600040101010101" charset="-122"/>
                          <a:cs typeface="华文中宋" panose="02010600040101010101" charset="-122"/>
                        </a:rPr>
                        <a:t>月减免</a:t>
                      </a:r>
                      <a:r>
                        <a:rPr lang="en-US" altLang="zh-CN" sz="1400">
                          <a:latin typeface="华文中宋" panose="02010600040101010101" charset="-122"/>
                          <a:ea typeface="华文中宋" panose="02010600040101010101" charset="-122"/>
                          <a:cs typeface="华文中宋" panose="02010600040101010101" charset="-122"/>
                        </a:rPr>
                        <a:t>50%</a:t>
                      </a:r>
                    </a:p>
                  </a:txBody>
                  <a:tcPr marL="68580" marR="68580" marT="34290" marB="34290" anchor="ctr"/>
                </a:tc>
                <a:tc>
                  <a:txBody>
                    <a:bodyPr/>
                    <a:lstStyle/>
                    <a:p>
                      <a:pPr algn="ctr">
                        <a:buNone/>
                      </a:pPr>
                      <a:r>
                        <a:rPr lang="en-US" altLang="zh-CN" sz="1400">
                          <a:latin typeface="华文中宋" panose="02010600040101010101" charset="-122"/>
                          <a:ea typeface="华文中宋" panose="02010600040101010101" charset="-122"/>
                          <a:cs typeface="华文中宋" panose="02010600040101010101" charset="-122"/>
                        </a:rPr>
                        <a:t>2-4</a:t>
                      </a:r>
                      <a:r>
                        <a:rPr lang="zh-CN" altLang="en-US" sz="1400">
                          <a:latin typeface="华文中宋" panose="02010600040101010101" charset="-122"/>
                          <a:ea typeface="华文中宋" panose="02010600040101010101" charset="-122"/>
                          <a:cs typeface="华文中宋" panose="02010600040101010101" charset="-122"/>
                        </a:rPr>
                        <a:t>月减免</a:t>
                      </a:r>
                      <a:r>
                        <a:rPr lang="en-US" altLang="zh-CN" sz="1400">
                          <a:latin typeface="华文中宋" panose="02010600040101010101" charset="-122"/>
                          <a:ea typeface="华文中宋" panose="02010600040101010101" charset="-122"/>
                          <a:cs typeface="华文中宋" panose="02010600040101010101" charset="-122"/>
                        </a:rPr>
                        <a:t>50%</a:t>
                      </a:r>
                    </a:p>
                  </a:txBody>
                  <a:tcPr marL="68580" marR="68580" marT="34290" marB="34290" anchor="ctr"/>
                </a:tc>
                <a:tc>
                  <a:txBody>
                    <a:bodyPr/>
                    <a:lstStyle/>
                    <a:p>
                      <a:pPr algn="ctr">
                        <a:buNone/>
                      </a:pPr>
                      <a:r>
                        <a:rPr lang="zh-CN" altLang="en-US" sz="1400">
                          <a:latin typeface="华文中宋" panose="02010600040101010101" charset="-122"/>
                          <a:ea typeface="华文中宋" panose="02010600040101010101" charset="-122"/>
                        </a:rPr>
                        <a:t>不减免</a:t>
                      </a:r>
                    </a:p>
                  </a:txBody>
                  <a:tcPr marL="68580" marR="68580" marT="34290" marB="34290" anchor="ctr"/>
                </a:tc>
              </a:tr>
              <a:tr h="643414">
                <a:tc>
                  <a:txBody>
                    <a:bodyPr/>
                    <a:lstStyle/>
                    <a:p>
                      <a:pPr algn="ctr">
                        <a:buNone/>
                      </a:pPr>
                      <a:r>
                        <a:rPr lang="zh-CN" altLang="en-US" sz="1400">
                          <a:latin typeface="华文中宋" panose="02010600040101010101" charset="-122"/>
                          <a:ea typeface="华文中宋" panose="02010600040101010101" charset="-122"/>
                        </a:rPr>
                        <a:t>职工医保</a:t>
                      </a:r>
                    </a:p>
                  </a:txBody>
                  <a:tcPr marL="68580" marR="68580" marT="34290" marB="34290" anchor="ctr"/>
                </a:tc>
                <a:tc>
                  <a:txBody>
                    <a:bodyPr/>
                    <a:lstStyle/>
                    <a:p>
                      <a:pPr algn="ctr">
                        <a:buNone/>
                      </a:pPr>
                      <a:r>
                        <a:rPr lang="en-US" altLang="zh-CN" sz="1400">
                          <a:latin typeface="华文中宋" panose="02010600040101010101" charset="-122"/>
                          <a:ea typeface="华文中宋" panose="02010600040101010101" charset="-122"/>
                          <a:cs typeface="华文中宋" panose="02010600040101010101" charset="-122"/>
                        </a:rPr>
                        <a:t>2-6</a:t>
                      </a:r>
                      <a:r>
                        <a:rPr lang="zh-CN" altLang="en-US" sz="1400">
                          <a:latin typeface="华文中宋" panose="02010600040101010101" charset="-122"/>
                          <a:ea typeface="华文中宋" panose="02010600040101010101" charset="-122"/>
                          <a:cs typeface="华文中宋" panose="02010600040101010101" charset="-122"/>
                        </a:rPr>
                        <a:t>月减免</a:t>
                      </a:r>
                      <a:r>
                        <a:rPr lang="en-US" altLang="zh-CN" sz="1400">
                          <a:latin typeface="华文中宋" panose="02010600040101010101" charset="-122"/>
                          <a:ea typeface="华文中宋" panose="02010600040101010101" charset="-122"/>
                          <a:cs typeface="华文中宋" panose="02010600040101010101" charset="-122"/>
                        </a:rPr>
                        <a:t>50%</a:t>
                      </a:r>
                    </a:p>
                  </a:txBody>
                  <a:tcPr marL="68580" marR="68580" marT="34290" marB="34290" anchor="ctr"/>
                </a:tc>
                <a:tc>
                  <a:txBody>
                    <a:bodyPr/>
                    <a:lstStyle/>
                    <a:p>
                      <a:pPr algn="ctr">
                        <a:buNone/>
                      </a:pPr>
                      <a:r>
                        <a:rPr lang="en-US" altLang="zh-CN" sz="1400">
                          <a:latin typeface="华文中宋" panose="02010600040101010101" charset="-122"/>
                          <a:ea typeface="华文中宋" panose="02010600040101010101" charset="-122"/>
                          <a:cs typeface="华文中宋" panose="02010600040101010101" charset="-122"/>
                          <a:sym typeface="+mn-ea"/>
                        </a:rPr>
                        <a:t>2-6</a:t>
                      </a:r>
                      <a:r>
                        <a:rPr lang="zh-CN" altLang="en-US" sz="1400">
                          <a:latin typeface="华文中宋" panose="02010600040101010101" charset="-122"/>
                          <a:ea typeface="华文中宋" panose="02010600040101010101" charset="-122"/>
                          <a:cs typeface="华文中宋" panose="02010600040101010101" charset="-122"/>
                          <a:sym typeface="+mn-ea"/>
                        </a:rPr>
                        <a:t>月减免</a:t>
                      </a:r>
                      <a:r>
                        <a:rPr lang="en-US" altLang="zh-CN" sz="1400">
                          <a:latin typeface="华文中宋" panose="02010600040101010101" charset="-122"/>
                          <a:ea typeface="华文中宋" panose="02010600040101010101" charset="-122"/>
                          <a:cs typeface="华文中宋" panose="02010600040101010101" charset="-122"/>
                          <a:sym typeface="+mn-ea"/>
                        </a:rPr>
                        <a:t>50%</a:t>
                      </a:r>
                      <a:endParaRPr lang="zh-CN" altLang="en-US" sz="1400">
                        <a:latin typeface="华文中宋" panose="02010600040101010101" charset="-122"/>
                        <a:ea typeface="华文中宋" panose="02010600040101010101" charset="-122"/>
                        <a:cs typeface="华文中宋" panose="02010600040101010101" charset="-122"/>
                      </a:endParaRPr>
                    </a:p>
                  </a:txBody>
                  <a:tcPr marL="68580" marR="68580" marT="34290" marB="34290" anchor="ctr"/>
                </a:tc>
                <a:tc>
                  <a:txBody>
                    <a:bodyPr/>
                    <a:lstStyle/>
                    <a:p>
                      <a:pPr algn="ctr">
                        <a:buNone/>
                      </a:pPr>
                      <a:r>
                        <a:rPr lang="en-US" altLang="zh-CN" sz="1400">
                          <a:latin typeface="华文中宋" panose="02010600040101010101" charset="-122"/>
                          <a:ea typeface="华文中宋" panose="02010600040101010101" charset="-122"/>
                          <a:cs typeface="华文中宋" panose="02010600040101010101" charset="-122"/>
                          <a:sym typeface="+mn-ea"/>
                        </a:rPr>
                        <a:t>2-6</a:t>
                      </a:r>
                      <a:r>
                        <a:rPr lang="zh-CN" altLang="en-US" sz="1400">
                          <a:latin typeface="华文中宋" panose="02010600040101010101" charset="-122"/>
                          <a:ea typeface="华文中宋" panose="02010600040101010101" charset="-122"/>
                          <a:cs typeface="华文中宋" panose="02010600040101010101" charset="-122"/>
                          <a:sym typeface="+mn-ea"/>
                        </a:rPr>
                        <a:t>月减免</a:t>
                      </a:r>
                      <a:r>
                        <a:rPr lang="en-US" altLang="zh-CN" sz="1400">
                          <a:latin typeface="华文中宋" panose="02010600040101010101" charset="-122"/>
                          <a:ea typeface="华文中宋" panose="02010600040101010101" charset="-122"/>
                          <a:cs typeface="华文中宋" panose="02010600040101010101" charset="-122"/>
                          <a:sym typeface="+mn-ea"/>
                        </a:rPr>
                        <a:t>50%</a:t>
                      </a:r>
                      <a:endParaRPr lang="zh-CN" altLang="en-US" sz="1400">
                        <a:latin typeface="华文中宋" panose="02010600040101010101" charset="-122"/>
                        <a:ea typeface="华文中宋" panose="02010600040101010101" charset="-122"/>
                        <a:cs typeface="华文中宋" panose="02010600040101010101" charset="-122"/>
                      </a:endParaRPr>
                    </a:p>
                  </a:txBody>
                  <a:tcPr marL="68580" marR="68580" marT="34290" marB="34290" anchor="ctr"/>
                </a:tc>
                <a:tc>
                  <a:txBody>
                    <a:bodyPr/>
                    <a:lstStyle/>
                    <a:p>
                      <a:pPr algn="ctr">
                        <a:buNone/>
                      </a:pPr>
                      <a:r>
                        <a:rPr lang="zh-CN" altLang="en-US" sz="1400">
                          <a:latin typeface="华文中宋" panose="02010600040101010101" charset="-122"/>
                          <a:ea typeface="华文中宋" panose="02010600040101010101" charset="-122"/>
                        </a:rPr>
                        <a:t>不减免</a:t>
                      </a:r>
                    </a:p>
                  </a:txBody>
                  <a:tcPr marL="68580" marR="68580" marT="34290" marB="34290" anchor="ctr"/>
                </a:tc>
              </a:tr>
              <a:tr h="643890">
                <a:tc gridSpan="5">
                  <a:txBody>
                    <a:bodyPr/>
                    <a:lstStyle/>
                    <a:p>
                      <a:pPr algn="l">
                        <a:buNone/>
                      </a:pPr>
                      <a:r>
                        <a:rPr lang="zh-CN" altLang="en-US" sz="1400">
                          <a:latin typeface="华文中宋" panose="02010600040101010101" charset="-122"/>
                          <a:ea typeface="华文中宋" panose="02010600040101010101" charset="-122"/>
                        </a:rPr>
                        <a:t>注：所有涉及减免的均指单位缴费部分，个人缴费部分仍需缴纳，由用人单位从工资中代扣代缴。</a:t>
                      </a:r>
                    </a:p>
                  </a:txBody>
                  <a:tcPr marL="68580" marR="68580" marT="34290" marB="34290"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c hMerge="1">
                  <a:txBody>
                    <a:bodyPr/>
                    <a:lstStyle/>
                    <a:p>
                      <a:endParaRPr lang="zh-CN"/>
                    </a:p>
                  </a:txBody>
                  <a:tcPr anchor="ctr"/>
                </a:tc>
              </a:tr>
            </a:tbl>
          </a:graphicData>
        </a:graphic>
      </p:graphicFrame>
      <p:sp>
        <p:nvSpPr>
          <p:cNvPr id="3" name="文本框 2"/>
          <p:cNvSpPr txBox="1"/>
          <p:nvPr/>
        </p:nvSpPr>
        <p:spPr>
          <a:xfrm>
            <a:off x="686752" y="411004"/>
            <a:ext cx="1168718" cy="437674"/>
          </a:xfrm>
          <a:prstGeom prst="rect">
            <a:avLst/>
          </a:prstGeom>
          <a:noFill/>
        </p:spPr>
        <p:txBody>
          <a:bodyPr wrap="square" lIns="68580" tIns="34290" rIns="68580" bIns="34290" rtlCol="0">
            <a:spAutoFit/>
          </a:bodyPr>
          <a:lstStyle/>
          <a:p>
            <a:pPr algn="l">
              <a:buClrTx/>
              <a:buSzTx/>
              <a:buFontTx/>
            </a:pPr>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rPr>
              <a:t>总  结：</a:t>
            </a:r>
          </a:p>
        </p:txBody>
      </p:sp>
    </p:spTree>
    <p:custDataLst>
      <p:tags r:id="rId1"/>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custDataLst>
              <p:tags r:id="rId2"/>
            </p:custDataLst>
          </p:nvPr>
        </p:nvSpPr>
        <p:spPr>
          <a:xfrm>
            <a:off x="455771" y="2075974"/>
            <a:ext cx="3188970" cy="991553"/>
          </a:xfrm>
          <a:prstGeom prst="rect">
            <a:avLst/>
          </a:prstGeom>
          <a:noFill/>
        </p:spPr>
        <p:txBody>
          <a:bodyPr wrap="square" lIns="68580" tIns="34290" rIns="68580" bIns="34290" rtlCol="0">
            <a:normAutofit/>
          </a:bodyPr>
          <a:lstStyle/>
          <a:p>
            <a:pPr algn="ctr"/>
            <a:r>
              <a:rPr lang="en-US" altLang="zh-CN" sz="5400" b="1" dirty="0">
                <a:solidFill>
                  <a:schemeClr val="accent1">
                    <a:lumMod val="50000"/>
                  </a:schemeClr>
                </a:solidFill>
                <a:ea typeface="微软雅黑" panose="020B0503020204020204" charset="-122"/>
              </a:rPr>
              <a:t>PART 3</a:t>
            </a:r>
          </a:p>
        </p:txBody>
      </p:sp>
      <p:sp>
        <p:nvSpPr>
          <p:cNvPr id="3" name="标题 2"/>
          <p:cNvSpPr>
            <a:spLocks noGrp="1"/>
          </p:cNvSpPr>
          <p:nvPr>
            <p:ph type="title" idx="4294967295"/>
            <p:custDataLst>
              <p:tags r:id="rId3"/>
            </p:custDataLst>
          </p:nvPr>
        </p:nvSpPr>
        <p:spPr>
          <a:xfrm>
            <a:off x="4384358" y="1997393"/>
            <a:ext cx="4202906" cy="1148715"/>
          </a:xfrm>
          <a:prstGeom prst="rect">
            <a:avLst/>
          </a:prstGeom>
        </p:spPr>
        <p:txBody>
          <a:bodyPr lIns="68580" tIns="34290" rIns="68580" bIns="34290">
            <a:normAutofit fontScale="90000"/>
            <a:scene3d>
              <a:camera prst="orthographicFront"/>
              <a:lightRig rig="harsh" dir="t"/>
            </a:scene3d>
            <a:sp3d extrusionH="57150" prstMaterial="matte">
              <a:bevelT w="63500" h="12700" prst="angle"/>
              <a:contourClr>
                <a:schemeClr val="bg1">
                  <a:lumMod val="65000"/>
                </a:schemeClr>
              </a:contourClr>
            </a:sp3d>
          </a:bodyPr>
          <a:lstStyle/>
          <a:p>
            <a:r>
              <a:rPr lang="zh-CN" altLang="en-US" sz="5000" spc="0" dirty="0">
                <a:solidFill>
                  <a:schemeClr val="accent3"/>
                </a:solidFill>
                <a:latin typeface="华文行楷" panose="02010800040101010101" charset="-122"/>
                <a:ea typeface="华文行楷" panose="02010800040101010101" charset="-122"/>
                <a:cs typeface="+mn-cs"/>
              </a:rPr>
              <a:t>政策解读及近期申报缴费事项</a:t>
            </a:r>
            <a:endParaRPr lang="zh-CN" altLang="en-US" dirty="0">
              <a:solidFill>
                <a:schemeClr val="accent3"/>
              </a:solidFill>
              <a:effectLst/>
              <a:latin typeface="方正小标宋简体" panose="02010601030101010101" charset="-122"/>
              <a:ea typeface="方正小标宋简体" panose="02010601030101010101" charset="-122"/>
            </a:endParaRPr>
          </a:p>
        </p:txBody>
      </p:sp>
    </p:spTree>
    <p:custDataLst>
      <p:tags r:id="rId1"/>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custDataLst>
              <p:tags r:id="rId3"/>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2"/>
          <p:cNvSpPr txBox="1"/>
          <p:nvPr>
            <p:custDataLst>
              <p:tags r:id="rId4"/>
            </p:custDataLst>
          </p:nvPr>
        </p:nvSpPr>
        <p:spPr>
          <a:xfrm>
            <a:off x="573406"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sym typeface="+mn-ea"/>
              </a:rPr>
              <a:t>政策解读及近期申报缴费事项</a:t>
            </a:r>
            <a:endParaRPr lang="zh-CN" altLang="en-US" sz="2400" b="1" dirty="0">
              <a:solidFill>
                <a:schemeClr val="accent1">
                  <a:lumMod val="50000"/>
                </a:schemeClr>
              </a:solidFill>
              <a:ea typeface="微软雅黑" panose="020B0503020204020204" charset="-122"/>
            </a:endParaRPr>
          </a:p>
        </p:txBody>
      </p:sp>
      <p:sp>
        <p:nvSpPr>
          <p:cNvPr id="16" name="矩形 15"/>
          <p:cNvSpPr/>
          <p:nvPr>
            <p:custDataLst>
              <p:tags r:id="rId5"/>
            </p:custDataLst>
          </p:nvPr>
        </p:nvSpPr>
        <p:spPr>
          <a:xfrm>
            <a:off x="332422" y="1221703"/>
            <a:ext cx="8240078" cy="594650"/>
          </a:xfrm>
          <a:prstGeom prst="rect">
            <a:avLst/>
          </a:prstGeom>
          <a:solidFill>
            <a:schemeClr val="bg1"/>
          </a:solidFill>
          <a:ln>
            <a:solidFill>
              <a:sysClr val="window" lastClr="FFFFFF">
                <a:lumMod val="85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466096" y="1249225"/>
            <a:ext cx="787297" cy="519950"/>
          </a:xfrm>
          <a:prstGeom prst="rect">
            <a:avLst/>
          </a:prstGeom>
          <a:noFill/>
        </p:spPr>
        <p:txBody>
          <a:bodyPr wrap="square" lIns="68580" tIns="34290" rIns="68580" bIns="34290" rtlCol="0" anchor="ctr" anchorCtr="0">
            <a:normAutofit/>
          </a:bodyPr>
          <a:lstStyle/>
          <a:p>
            <a:pPr algn="ctr"/>
            <a:r>
              <a:rPr lang="en-US" altLang="zh-CN" sz="2700" b="1" dirty="0">
                <a:solidFill>
                  <a:schemeClr val="accent1"/>
                </a:solidFill>
                <a:ea typeface="微软雅黑" panose="020B0503020204020204" charset="-122"/>
                <a:cs typeface="Arial" panose="020B0604020202020204" pitchFamily="34" charset="0"/>
              </a:rPr>
              <a:t>01</a:t>
            </a:r>
          </a:p>
        </p:txBody>
      </p:sp>
      <p:sp>
        <p:nvSpPr>
          <p:cNvPr id="19" name="文本框 18"/>
          <p:cNvSpPr txBox="1"/>
          <p:nvPr>
            <p:custDataLst>
              <p:tags r:id="rId7"/>
            </p:custDataLst>
          </p:nvPr>
        </p:nvSpPr>
        <p:spPr>
          <a:xfrm>
            <a:off x="1158052" y="1346531"/>
            <a:ext cx="7139238" cy="327794"/>
          </a:xfrm>
          <a:prstGeom prst="rect">
            <a:avLst/>
          </a:prstGeom>
          <a:noFill/>
        </p:spPr>
        <p:txBody>
          <a:bodyPr wrap="square" lIns="68580" tIns="34290" rIns="68580" bIns="34290" rtlCol="0" anchor="ctr" anchorCtr="0"/>
          <a:lstStyle/>
          <a:p>
            <a:pPr lvl="0">
              <a:lnSpc>
                <a:spcPct val="120000"/>
              </a:lnSpc>
            </a:pPr>
            <a:r>
              <a:rPr lang="zh-CN" altLang="en-US" spc="113" dirty="0">
                <a:solidFill>
                  <a:schemeClr val="tx1">
                    <a:lumMod val="85000"/>
                    <a:lumOff val="15000"/>
                  </a:schemeClr>
                </a:solidFill>
                <a:latin typeface="华文中宋" panose="02010600040101010101" charset="-122"/>
                <a:ea typeface="华文中宋" panose="02010600040101010101" charset="-122"/>
                <a:sym typeface="微软雅黑" panose="020B0503020204020204" charset="-122"/>
              </a:rPr>
              <a:t>此次阶段性减免企业社保费与企业划型相关联，请问如何知道我单位属于何种类型？</a:t>
            </a:r>
          </a:p>
        </p:txBody>
      </p:sp>
      <p:sp>
        <p:nvSpPr>
          <p:cNvPr id="20" name="矩形 19"/>
          <p:cNvSpPr/>
          <p:nvPr>
            <p:custDataLst>
              <p:tags r:id="rId8"/>
            </p:custDataLst>
          </p:nvPr>
        </p:nvSpPr>
        <p:spPr>
          <a:xfrm>
            <a:off x="338320" y="1217772"/>
            <a:ext cx="28013" cy="584821"/>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a:solidFill>
                <a:schemeClr val="accent1"/>
              </a:solidFill>
            </a:endParaRPr>
          </a:p>
        </p:txBody>
      </p:sp>
      <p:sp>
        <p:nvSpPr>
          <p:cNvPr id="22" name="文本框 21"/>
          <p:cNvSpPr txBox="1"/>
          <p:nvPr>
            <p:custDataLst>
              <p:tags r:id="rId9"/>
            </p:custDataLst>
          </p:nvPr>
        </p:nvSpPr>
        <p:spPr>
          <a:xfrm>
            <a:off x="472917" y="2128837"/>
            <a:ext cx="8099584" cy="2158365"/>
          </a:xfrm>
          <a:prstGeom prst="rect">
            <a:avLst/>
          </a:prstGeom>
          <a:noFill/>
        </p:spPr>
        <p:txBody>
          <a:bodyPr wrap="square" lIns="68580" tIns="34290" rIns="68580" bIns="34290" rtlCol="0" anchor="ctr" anchorCtr="0">
            <a:normAutofit fontScale="97500"/>
          </a:bodyPr>
          <a:lstStyle/>
          <a:p>
            <a:pPr algn="l"/>
            <a:r>
              <a:rPr lang="zh-CN" altLang="en-US" sz="2700" b="1" dirty="0">
                <a:solidFill>
                  <a:schemeClr val="accent1"/>
                </a:solidFill>
                <a:ea typeface="微软雅黑" panose="020B0503020204020204" charset="-122"/>
                <a:cs typeface="Arial" panose="020B0604020202020204" pitchFamily="34" charset="0"/>
              </a:rPr>
              <a:t>答：</a:t>
            </a:r>
            <a:r>
              <a:rPr lang="zh-CN" altLang="en-US" sz="2100" dirty="0">
                <a:solidFill>
                  <a:srgbClr val="226144"/>
                </a:solidFill>
                <a:latin typeface="华文中宋" panose="02010600040101010101" charset="-122"/>
                <a:ea typeface="华文中宋" panose="02010600040101010101" charset="-122"/>
                <a:cs typeface="华文中宋" panose="02010600040101010101" charset="-122"/>
              </a:rPr>
              <a:t> 我市根据《国家统计局关于印发统计上大中小微型企业划分办法（2017）的通知》（国统字〔2017〕213号）对具有独立法人资格的参保企业进行划型，我市人社部门、税务部门会同企业相关主管部门通过加强部门间数据共享，做好企业划型工作。参保大型企业名单经市政府最终确认后在市人社局网站公示。目前，合肥市参保大型企业380家，扩展下属分支机构后，全市大型社保缴费户共572户。</a:t>
            </a:r>
          </a:p>
        </p:txBody>
      </p:sp>
    </p:spTree>
    <p:custDataLst>
      <p:tags r:id="rId1"/>
    </p:custData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custDataLst>
              <p:tags r:id="rId3"/>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2"/>
          <p:cNvSpPr txBox="1"/>
          <p:nvPr>
            <p:custDataLst>
              <p:tags r:id="rId4"/>
            </p:custDataLst>
          </p:nvPr>
        </p:nvSpPr>
        <p:spPr>
          <a:xfrm>
            <a:off x="573406"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sym typeface="+mn-ea"/>
              </a:rPr>
              <a:t>政策解读及近期申报缴费事项</a:t>
            </a:r>
            <a:endParaRPr lang="zh-CN" altLang="en-US" sz="2400" b="1" dirty="0">
              <a:solidFill>
                <a:schemeClr val="accent1">
                  <a:lumMod val="50000"/>
                </a:schemeClr>
              </a:solidFill>
              <a:ea typeface="微软雅黑" panose="020B0503020204020204" charset="-122"/>
            </a:endParaRPr>
          </a:p>
        </p:txBody>
      </p:sp>
      <p:sp>
        <p:nvSpPr>
          <p:cNvPr id="16" name="矩形 15"/>
          <p:cNvSpPr/>
          <p:nvPr>
            <p:custDataLst>
              <p:tags r:id="rId5"/>
            </p:custDataLst>
          </p:nvPr>
        </p:nvSpPr>
        <p:spPr>
          <a:xfrm>
            <a:off x="332422" y="1221703"/>
            <a:ext cx="8240078" cy="594650"/>
          </a:xfrm>
          <a:prstGeom prst="rect">
            <a:avLst/>
          </a:prstGeom>
          <a:solidFill>
            <a:schemeClr val="bg1"/>
          </a:solidFill>
          <a:ln>
            <a:solidFill>
              <a:sysClr val="window" lastClr="FFFFFF">
                <a:lumMod val="85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466096" y="1249225"/>
            <a:ext cx="787297" cy="519950"/>
          </a:xfrm>
          <a:prstGeom prst="rect">
            <a:avLst/>
          </a:prstGeom>
          <a:noFill/>
        </p:spPr>
        <p:txBody>
          <a:bodyPr wrap="square" lIns="68580" tIns="34290" rIns="68580" bIns="34290" rtlCol="0" anchor="ctr" anchorCtr="0">
            <a:normAutofit/>
          </a:bodyPr>
          <a:lstStyle/>
          <a:p>
            <a:pPr algn="ctr"/>
            <a:r>
              <a:rPr lang="en-US" altLang="zh-CN" sz="2700" b="1" dirty="0">
                <a:solidFill>
                  <a:schemeClr val="accent1"/>
                </a:solidFill>
                <a:ea typeface="微软雅黑" panose="020B0503020204020204" charset="-122"/>
                <a:cs typeface="Arial" panose="020B0604020202020204" pitchFamily="34" charset="0"/>
              </a:rPr>
              <a:t>02</a:t>
            </a:r>
          </a:p>
        </p:txBody>
      </p:sp>
      <p:sp>
        <p:nvSpPr>
          <p:cNvPr id="19" name="文本框 18"/>
          <p:cNvSpPr txBox="1"/>
          <p:nvPr>
            <p:custDataLst>
              <p:tags r:id="rId7"/>
            </p:custDataLst>
          </p:nvPr>
        </p:nvSpPr>
        <p:spPr>
          <a:xfrm>
            <a:off x="1158052" y="1346531"/>
            <a:ext cx="7139238" cy="327794"/>
          </a:xfrm>
          <a:prstGeom prst="rect">
            <a:avLst/>
          </a:prstGeom>
          <a:noFill/>
        </p:spPr>
        <p:txBody>
          <a:bodyPr wrap="square" lIns="68580" tIns="34290" rIns="68580" bIns="34290" rtlCol="0" anchor="ctr" anchorCtr="0"/>
          <a:lstStyle/>
          <a:p>
            <a:pPr lvl="0">
              <a:lnSpc>
                <a:spcPct val="120000"/>
              </a:lnSpc>
            </a:pPr>
            <a:r>
              <a:rPr lang="zh-CN" altLang="en-US" spc="113" dirty="0">
                <a:solidFill>
                  <a:schemeClr val="tx1">
                    <a:lumMod val="85000"/>
                    <a:lumOff val="15000"/>
                  </a:schemeClr>
                </a:solidFill>
                <a:latin typeface="华文中宋" panose="02010600040101010101" charset="-122"/>
                <a:ea typeface="华文中宋" panose="02010600040101010101" charset="-122"/>
                <a:sym typeface="微软雅黑" panose="020B0503020204020204" charset="-122"/>
              </a:rPr>
              <a:t>我单位如何享受社保费减免？是否需要申请？</a:t>
            </a:r>
          </a:p>
        </p:txBody>
      </p:sp>
      <p:sp>
        <p:nvSpPr>
          <p:cNvPr id="20" name="矩形 19"/>
          <p:cNvSpPr/>
          <p:nvPr>
            <p:custDataLst>
              <p:tags r:id="rId8"/>
            </p:custDataLst>
          </p:nvPr>
        </p:nvSpPr>
        <p:spPr>
          <a:xfrm>
            <a:off x="338320" y="1217772"/>
            <a:ext cx="28013" cy="584821"/>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a:solidFill>
                <a:schemeClr val="accent1"/>
              </a:solidFill>
            </a:endParaRPr>
          </a:p>
        </p:txBody>
      </p:sp>
      <p:sp>
        <p:nvSpPr>
          <p:cNvPr id="22" name="文本框 21"/>
          <p:cNvSpPr txBox="1"/>
          <p:nvPr>
            <p:custDataLst>
              <p:tags r:id="rId9"/>
            </p:custDataLst>
          </p:nvPr>
        </p:nvSpPr>
        <p:spPr>
          <a:xfrm>
            <a:off x="472977" y="2128912"/>
            <a:ext cx="8099524" cy="1827689"/>
          </a:xfrm>
          <a:prstGeom prst="rect">
            <a:avLst/>
          </a:prstGeom>
          <a:noFill/>
        </p:spPr>
        <p:txBody>
          <a:bodyPr wrap="square" lIns="68580" tIns="34290" rIns="68580" bIns="34290" rtlCol="0" anchor="ctr" anchorCtr="0">
            <a:normAutofit/>
          </a:bodyPr>
          <a:lstStyle/>
          <a:p>
            <a:pPr algn="l"/>
            <a:r>
              <a:rPr lang="zh-CN" altLang="en-US" sz="2700" b="1" dirty="0">
                <a:solidFill>
                  <a:schemeClr val="accent1"/>
                </a:solidFill>
                <a:ea typeface="微软雅黑" panose="020B0503020204020204" charset="-122"/>
                <a:cs typeface="Arial" panose="020B0604020202020204" pitchFamily="34" charset="0"/>
              </a:rPr>
              <a:t>答： </a:t>
            </a:r>
            <a:r>
              <a:rPr lang="zh-CN" altLang="en-US" sz="2100" dirty="0">
                <a:solidFill>
                  <a:srgbClr val="226144"/>
                </a:solidFill>
                <a:latin typeface="华文中宋" panose="02010600040101010101" charset="-122"/>
                <a:ea typeface="华文中宋" panose="02010600040101010101" charset="-122"/>
                <a:cs typeface="华文中宋" panose="02010600040101010101" charset="-122"/>
              </a:rPr>
              <a:t>不需要，社保经办机构将根据最终划型结论，直接对参保单位实施减免，无需参保单位申请，不增加参保单位事务性负担。</a:t>
            </a:r>
          </a:p>
        </p:txBody>
      </p:sp>
    </p:spTree>
    <p:custDataLst>
      <p:tags r:id="rId1"/>
    </p:custData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custDataLst>
              <p:tags r:id="rId3"/>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2"/>
          <p:cNvSpPr txBox="1"/>
          <p:nvPr>
            <p:custDataLst>
              <p:tags r:id="rId4"/>
            </p:custDataLst>
          </p:nvPr>
        </p:nvSpPr>
        <p:spPr>
          <a:xfrm>
            <a:off x="573406"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sym typeface="+mn-ea"/>
              </a:rPr>
              <a:t>政策解读及近期申报缴费事项</a:t>
            </a:r>
            <a:endParaRPr lang="zh-CN" altLang="en-US" sz="2400" b="1" dirty="0">
              <a:solidFill>
                <a:schemeClr val="accent1">
                  <a:lumMod val="50000"/>
                </a:schemeClr>
              </a:solidFill>
              <a:ea typeface="微软雅黑" panose="020B0503020204020204" charset="-122"/>
            </a:endParaRPr>
          </a:p>
        </p:txBody>
      </p:sp>
      <p:sp>
        <p:nvSpPr>
          <p:cNvPr id="16" name="矩形 15"/>
          <p:cNvSpPr/>
          <p:nvPr>
            <p:custDataLst>
              <p:tags r:id="rId5"/>
            </p:custDataLst>
          </p:nvPr>
        </p:nvSpPr>
        <p:spPr>
          <a:xfrm>
            <a:off x="332422" y="1221703"/>
            <a:ext cx="8240078" cy="594650"/>
          </a:xfrm>
          <a:prstGeom prst="rect">
            <a:avLst/>
          </a:prstGeom>
          <a:solidFill>
            <a:schemeClr val="bg1"/>
          </a:solidFill>
          <a:ln>
            <a:solidFill>
              <a:sysClr val="window" lastClr="FFFFFF">
                <a:lumMod val="85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466096" y="1249225"/>
            <a:ext cx="787297" cy="519950"/>
          </a:xfrm>
          <a:prstGeom prst="rect">
            <a:avLst/>
          </a:prstGeom>
          <a:noFill/>
        </p:spPr>
        <p:txBody>
          <a:bodyPr wrap="square" lIns="68580" tIns="34290" rIns="68580" bIns="34290" rtlCol="0" anchor="ctr" anchorCtr="0">
            <a:normAutofit/>
          </a:bodyPr>
          <a:lstStyle/>
          <a:p>
            <a:pPr algn="ctr"/>
            <a:r>
              <a:rPr lang="en-US" altLang="zh-CN" sz="2700" b="1" dirty="0">
                <a:solidFill>
                  <a:schemeClr val="accent1"/>
                </a:solidFill>
                <a:ea typeface="微软雅黑" panose="020B0503020204020204" charset="-122"/>
                <a:cs typeface="Arial" panose="020B0604020202020204" pitchFamily="34" charset="0"/>
              </a:rPr>
              <a:t>03</a:t>
            </a:r>
          </a:p>
        </p:txBody>
      </p:sp>
      <p:sp>
        <p:nvSpPr>
          <p:cNvPr id="19" name="文本框 18"/>
          <p:cNvSpPr txBox="1"/>
          <p:nvPr>
            <p:custDataLst>
              <p:tags r:id="rId7"/>
            </p:custDataLst>
          </p:nvPr>
        </p:nvSpPr>
        <p:spPr>
          <a:xfrm>
            <a:off x="1158052" y="1346531"/>
            <a:ext cx="7139238" cy="327794"/>
          </a:xfrm>
          <a:prstGeom prst="rect">
            <a:avLst/>
          </a:prstGeom>
          <a:noFill/>
        </p:spPr>
        <p:txBody>
          <a:bodyPr wrap="square" lIns="68580" tIns="34290" rIns="68580" bIns="34290" rtlCol="0" anchor="ctr" anchorCtr="0"/>
          <a:lstStyle/>
          <a:p>
            <a:pPr lvl="0">
              <a:lnSpc>
                <a:spcPct val="120000"/>
              </a:lnSpc>
            </a:pPr>
            <a:r>
              <a:rPr lang="zh-CN" altLang="en-US" spc="113" dirty="0">
                <a:solidFill>
                  <a:schemeClr val="tx1">
                    <a:lumMod val="85000"/>
                    <a:lumOff val="15000"/>
                  </a:schemeClr>
                </a:solidFill>
                <a:latin typeface="华文中宋" panose="02010600040101010101" charset="-122"/>
                <a:ea typeface="华文中宋" panose="02010600040101010101" charset="-122"/>
                <a:sym typeface="微软雅黑" panose="020B0503020204020204" charset="-122"/>
              </a:rPr>
              <a:t>我单位在疫情期间补缴以前年度（月份）的社保费可以享受减免吗？</a:t>
            </a:r>
          </a:p>
        </p:txBody>
      </p:sp>
      <p:sp>
        <p:nvSpPr>
          <p:cNvPr id="20" name="矩形 19"/>
          <p:cNvSpPr/>
          <p:nvPr>
            <p:custDataLst>
              <p:tags r:id="rId8"/>
            </p:custDataLst>
          </p:nvPr>
        </p:nvSpPr>
        <p:spPr>
          <a:xfrm>
            <a:off x="338320" y="1217772"/>
            <a:ext cx="28013" cy="584821"/>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a:solidFill>
                <a:schemeClr val="accent1"/>
              </a:solidFill>
            </a:endParaRPr>
          </a:p>
        </p:txBody>
      </p:sp>
      <p:sp>
        <p:nvSpPr>
          <p:cNvPr id="22" name="文本框 21"/>
          <p:cNvSpPr txBox="1"/>
          <p:nvPr>
            <p:custDataLst>
              <p:tags r:id="rId9"/>
            </p:custDataLst>
          </p:nvPr>
        </p:nvSpPr>
        <p:spPr>
          <a:xfrm>
            <a:off x="472977" y="2128912"/>
            <a:ext cx="8099524" cy="1827689"/>
          </a:xfrm>
          <a:prstGeom prst="rect">
            <a:avLst/>
          </a:prstGeom>
          <a:noFill/>
        </p:spPr>
        <p:txBody>
          <a:bodyPr wrap="square" lIns="68580" tIns="34290" rIns="68580" bIns="34290" rtlCol="0" anchor="ctr" anchorCtr="0">
            <a:normAutofit/>
          </a:bodyPr>
          <a:lstStyle/>
          <a:p>
            <a:pPr algn="l"/>
            <a:r>
              <a:rPr lang="zh-CN" altLang="en-US" sz="2700" b="1" dirty="0">
                <a:solidFill>
                  <a:schemeClr val="accent1"/>
                </a:solidFill>
                <a:ea typeface="微软雅黑" panose="020B0503020204020204" charset="-122"/>
                <a:cs typeface="Arial" panose="020B0604020202020204" pitchFamily="34" charset="0"/>
              </a:rPr>
              <a:t>答： </a:t>
            </a:r>
            <a:r>
              <a:rPr lang="zh-CN" altLang="en-US" sz="2100" dirty="0">
                <a:solidFill>
                  <a:srgbClr val="226144"/>
                </a:solidFill>
                <a:latin typeface="华文中宋" panose="02010600040101010101" charset="-122"/>
                <a:ea typeface="华文中宋" panose="02010600040101010101" charset="-122"/>
                <a:cs typeface="华文中宋" panose="02010600040101010101" charset="-122"/>
              </a:rPr>
              <a:t>不能。本次社保费减免口径标准是费款所属期，不是实际申报缴纳日期。</a:t>
            </a:r>
          </a:p>
        </p:txBody>
      </p:sp>
    </p:spTree>
    <p:custDataLst>
      <p:tags r:id="rId1"/>
    </p:custData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custDataLst>
              <p:tags r:id="rId3"/>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2"/>
          <p:cNvSpPr txBox="1"/>
          <p:nvPr>
            <p:custDataLst>
              <p:tags r:id="rId4"/>
            </p:custDataLst>
          </p:nvPr>
        </p:nvSpPr>
        <p:spPr>
          <a:xfrm>
            <a:off x="573406"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sym typeface="+mn-ea"/>
              </a:rPr>
              <a:t>政策解读及近期申报缴费事项</a:t>
            </a:r>
            <a:endParaRPr lang="zh-CN" altLang="en-US" sz="2400" b="1" dirty="0">
              <a:solidFill>
                <a:schemeClr val="accent1">
                  <a:lumMod val="50000"/>
                </a:schemeClr>
              </a:solidFill>
              <a:ea typeface="微软雅黑" panose="020B0503020204020204" charset="-122"/>
            </a:endParaRPr>
          </a:p>
        </p:txBody>
      </p:sp>
      <p:sp>
        <p:nvSpPr>
          <p:cNvPr id="16" name="矩形 15"/>
          <p:cNvSpPr/>
          <p:nvPr>
            <p:custDataLst>
              <p:tags r:id="rId5"/>
            </p:custDataLst>
          </p:nvPr>
        </p:nvSpPr>
        <p:spPr>
          <a:xfrm>
            <a:off x="332422" y="1221703"/>
            <a:ext cx="8240078" cy="594650"/>
          </a:xfrm>
          <a:prstGeom prst="rect">
            <a:avLst/>
          </a:prstGeom>
          <a:solidFill>
            <a:schemeClr val="bg1"/>
          </a:solidFill>
          <a:ln>
            <a:solidFill>
              <a:sysClr val="window" lastClr="FFFFFF">
                <a:lumMod val="85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466096" y="1249225"/>
            <a:ext cx="787297" cy="519950"/>
          </a:xfrm>
          <a:prstGeom prst="rect">
            <a:avLst/>
          </a:prstGeom>
          <a:noFill/>
        </p:spPr>
        <p:txBody>
          <a:bodyPr wrap="square" lIns="68580" tIns="34290" rIns="68580" bIns="34290" rtlCol="0" anchor="ctr" anchorCtr="0">
            <a:normAutofit/>
          </a:bodyPr>
          <a:lstStyle/>
          <a:p>
            <a:pPr algn="ctr"/>
            <a:r>
              <a:rPr lang="en-US" altLang="zh-CN" sz="2700" b="1" dirty="0">
                <a:solidFill>
                  <a:schemeClr val="accent1"/>
                </a:solidFill>
                <a:ea typeface="微软雅黑" panose="020B0503020204020204" charset="-122"/>
                <a:cs typeface="Arial" panose="020B0604020202020204" pitchFamily="34" charset="0"/>
              </a:rPr>
              <a:t>04</a:t>
            </a:r>
          </a:p>
        </p:txBody>
      </p:sp>
      <p:sp>
        <p:nvSpPr>
          <p:cNvPr id="19" name="文本框 18"/>
          <p:cNvSpPr txBox="1"/>
          <p:nvPr>
            <p:custDataLst>
              <p:tags r:id="rId7"/>
            </p:custDataLst>
          </p:nvPr>
        </p:nvSpPr>
        <p:spPr>
          <a:xfrm>
            <a:off x="1158052" y="1346531"/>
            <a:ext cx="7139238" cy="327794"/>
          </a:xfrm>
          <a:prstGeom prst="rect">
            <a:avLst/>
          </a:prstGeom>
          <a:noFill/>
        </p:spPr>
        <p:txBody>
          <a:bodyPr wrap="square" lIns="68580" tIns="34290" rIns="68580" bIns="34290" rtlCol="0" anchor="ctr" anchorCtr="0"/>
          <a:lstStyle/>
          <a:p>
            <a:pPr lvl="0">
              <a:lnSpc>
                <a:spcPct val="120000"/>
              </a:lnSpc>
            </a:pPr>
            <a:r>
              <a:rPr lang="zh-CN" altLang="en-US" spc="113" dirty="0">
                <a:solidFill>
                  <a:schemeClr val="tx1">
                    <a:lumMod val="85000"/>
                    <a:lumOff val="15000"/>
                  </a:schemeClr>
                </a:solidFill>
                <a:latin typeface="华文中宋" panose="02010600040101010101" charset="-122"/>
                <a:ea typeface="华文中宋" panose="02010600040101010101" charset="-122"/>
                <a:sym typeface="微软雅黑" panose="020B0503020204020204" charset="-122"/>
              </a:rPr>
              <a:t>在减免政策开始实施后，新成立的企业能否享受减免社保费的优惠？</a:t>
            </a:r>
          </a:p>
        </p:txBody>
      </p:sp>
      <p:sp>
        <p:nvSpPr>
          <p:cNvPr id="20" name="矩形 19"/>
          <p:cNvSpPr/>
          <p:nvPr>
            <p:custDataLst>
              <p:tags r:id="rId8"/>
            </p:custDataLst>
          </p:nvPr>
        </p:nvSpPr>
        <p:spPr>
          <a:xfrm>
            <a:off x="338320" y="1217772"/>
            <a:ext cx="28013" cy="584821"/>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a:solidFill>
                <a:schemeClr val="accent1"/>
              </a:solidFill>
            </a:endParaRPr>
          </a:p>
        </p:txBody>
      </p:sp>
      <p:sp>
        <p:nvSpPr>
          <p:cNvPr id="22" name="文本框 21"/>
          <p:cNvSpPr txBox="1"/>
          <p:nvPr>
            <p:custDataLst>
              <p:tags r:id="rId9"/>
            </p:custDataLst>
          </p:nvPr>
        </p:nvSpPr>
        <p:spPr>
          <a:xfrm>
            <a:off x="472977" y="2128912"/>
            <a:ext cx="8099524" cy="1827689"/>
          </a:xfrm>
          <a:prstGeom prst="rect">
            <a:avLst/>
          </a:prstGeom>
          <a:noFill/>
        </p:spPr>
        <p:txBody>
          <a:bodyPr wrap="square" lIns="68580" tIns="34290" rIns="68580" bIns="34290" rtlCol="0" anchor="ctr" anchorCtr="0">
            <a:normAutofit/>
          </a:bodyPr>
          <a:lstStyle/>
          <a:p>
            <a:pPr algn="l"/>
            <a:r>
              <a:rPr lang="zh-CN" altLang="en-US" sz="2700" b="1" dirty="0">
                <a:solidFill>
                  <a:schemeClr val="accent1"/>
                </a:solidFill>
                <a:ea typeface="微软雅黑" panose="020B0503020204020204" charset="-122"/>
                <a:cs typeface="Arial" panose="020B0604020202020204" pitchFamily="34" charset="0"/>
              </a:rPr>
              <a:t>答： </a:t>
            </a:r>
            <a:r>
              <a:rPr lang="zh-CN" altLang="en-US" sz="2100" dirty="0">
                <a:solidFill>
                  <a:srgbClr val="226144"/>
                </a:solidFill>
                <a:latin typeface="华文中宋" panose="02010600040101010101" charset="-122"/>
                <a:ea typeface="华文中宋" panose="02010600040101010101" charset="-122"/>
                <a:cs typeface="华文中宋" panose="02010600040101010101" charset="-122"/>
              </a:rPr>
              <a:t>在2-6月减免政策执行期间，新成立的企业要及时办理参保手续，社保经办机构将会同税务部门根据企业注册信息按照划型标准做好分类划型，确保其按规定享受减免政策。</a:t>
            </a:r>
          </a:p>
        </p:txBody>
      </p:sp>
    </p:spTree>
    <p:custDataLst>
      <p:tags r:id="rId1"/>
    </p:custData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custDataLst>
              <p:tags r:id="rId3"/>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2"/>
          <p:cNvSpPr txBox="1"/>
          <p:nvPr>
            <p:custDataLst>
              <p:tags r:id="rId4"/>
            </p:custDataLst>
          </p:nvPr>
        </p:nvSpPr>
        <p:spPr>
          <a:xfrm>
            <a:off x="573406"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sym typeface="+mn-ea"/>
              </a:rPr>
              <a:t>政策解读及近期申报缴费事项</a:t>
            </a:r>
            <a:endParaRPr lang="zh-CN" altLang="en-US" sz="2400" b="1" dirty="0">
              <a:solidFill>
                <a:schemeClr val="accent1">
                  <a:lumMod val="50000"/>
                </a:schemeClr>
              </a:solidFill>
              <a:ea typeface="微软雅黑" panose="020B0503020204020204" charset="-122"/>
            </a:endParaRPr>
          </a:p>
        </p:txBody>
      </p:sp>
      <p:sp>
        <p:nvSpPr>
          <p:cNvPr id="16" name="矩形 15"/>
          <p:cNvSpPr/>
          <p:nvPr>
            <p:custDataLst>
              <p:tags r:id="rId5"/>
            </p:custDataLst>
          </p:nvPr>
        </p:nvSpPr>
        <p:spPr>
          <a:xfrm>
            <a:off x="332422" y="1221703"/>
            <a:ext cx="8240078" cy="594650"/>
          </a:xfrm>
          <a:prstGeom prst="rect">
            <a:avLst/>
          </a:prstGeom>
          <a:solidFill>
            <a:schemeClr val="bg1"/>
          </a:solidFill>
          <a:ln>
            <a:solidFill>
              <a:sysClr val="window" lastClr="FFFFFF">
                <a:lumMod val="85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466096" y="1249225"/>
            <a:ext cx="787297" cy="519950"/>
          </a:xfrm>
          <a:prstGeom prst="rect">
            <a:avLst/>
          </a:prstGeom>
          <a:noFill/>
        </p:spPr>
        <p:txBody>
          <a:bodyPr wrap="square" lIns="68580" tIns="34290" rIns="68580" bIns="34290" rtlCol="0" anchor="ctr" anchorCtr="0">
            <a:normAutofit/>
          </a:bodyPr>
          <a:lstStyle/>
          <a:p>
            <a:pPr algn="ctr"/>
            <a:r>
              <a:rPr lang="en-US" altLang="zh-CN" sz="2700" b="1" dirty="0">
                <a:solidFill>
                  <a:schemeClr val="accent1"/>
                </a:solidFill>
                <a:ea typeface="微软雅黑" panose="020B0503020204020204" charset="-122"/>
                <a:cs typeface="Arial" panose="020B0604020202020204" pitchFamily="34" charset="0"/>
              </a:rPr>
              <a:t>05</a:t>
            </a:r>
          </a:p>
        </p:txBody>
      </p:sp>
      <p:sp>
        <p:nvSpPr>
          <p:cNvPr id="19" name="文本框 18"/>
          <p:cNvSpPr txBox="1"/>
          <p:nvPr>
            <p:custDataLst>
              <p:tags r:id="rId7"/>
            </p:custDataLst>
          </p:nvPr>
        </p:nvSpPr>
        <p:spPr>
          <a:xfrm>
            <a:off x="1158052" y="1346531"/>
            <a:ext cx="7139238" cy="327794"/>
          </a:xfrm>
          <a:prstGeom prst="rect">
            <a:avLst/>
          </a:prstGeom>
          <a:noFill/>
        </p:spPr>
        <p:txBody>
          <a:bodyPr wrap="square" lIns="68580" tIns="34290" rIns="68580" bIns="34290" rtlCol="0" anchor="ctr" anchorCtr="0"/>
          <a:lstStyle/>
          <a:p>
            <a:pPr lvl="0">
              <a:lnSpc>
                <a:spcPct val="120000"/>
              </a:lnSpc>
            </a:pPr>
            <a:r>
              <a:rPr lang="zh-CN" altLang="en-US" spc="113" dirty="0">
                <a:solidFill>
                  <a:schemeClr val="tx1">
                    <a:lumMod val="85000"/>
                    <a:lumOff val="15000"/>
                  </a:schemeClr>
                </a:solidFill>
                <a:latin typeface="华文中宋" panose="02010600040101010101" charset="-122"/>
                <a:ea typeface="华文中宋" panose="02010600040101010101" charset="-122"/>
                <a:sym typeface="微软雅黑" panose="020B0503020204020204" charset="-122"/>
              </a:rPr>
              <a:t>我单位受疫情影响，缴纳社保有困难，是否可以申请社保缓缴手续？</a:t>
            </a:r>
          </a:p>
        </p:txBody>
      </p:sp>
      <p:sp>
        <p:nvSpPr>
          <p:cNvPr id="20" name="矩形 19"/>
          <p:cNvSpPr/>
          <p:nvPr>
            <p:custDataLst>
              <p:tags r:id="rId8"/>
            </p:custDataLst>
          </p:nvPr>
        </p:nvSpPr>
        <p:spPr>
          <a:xfrm>
            <a:off x="338320" y="1217772"/>
            <a:ext cx="28013" cy="584821"/>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a:solidFill>
                <a:schemeClr val="accent1"/>
              </a:solidFill>
            </a:endParaRPr>
          </a:p>
        </p:txBody>
      </p:sp>
      <p:sp>
        <p:nvSpPr>
          <p:cNvPr id="22" name="文本框 21"/>
          <p:cNvSpPr txBox="1"/>
          <p:nvPr>
            <p:custDataLst>
              <p:tags r:id="rId9"/>
            </p:custDataLst>
          </p:nvPr>
        </p:nvSpPr>
        <p:spPr>
          <a:xfrm>
            <a:off x="472917" y="2128837"/>
            <a:ext cx="8099584" cy="2184083"/>
          </a:xfrm>
          <a:prstGeom prst="rect">
            <a:avLst/>
          </a:prstGeom>
          <a:noFill/>
        </p:spPr>
        <p:txBody>
          <a:bodyPr wrap="square" lIns="68580" tIns="34290" rIns="68580" bIns="34290" rtlCol="0" anchor="ctr" anchorCtr="0">
            <a:normAutofit fontScale="97500" lnSpcReduction="10000"/>
          </a:bodyPr>
          <a:lstStyle/>
          <a:p>
            <a:pPr algn="l"/>
            <a:r>
              <a:rPr lang="zh-CN" altLang="en-US" sz="2700" b="1" dirty="0">
                <a:solidFill>
                  <a:schemeClr val="accent1"/>
                </a:solidFill>
                <a:ea typeface="微软雅黑" panose="020B0503020204020204" charset="-122"/>
                <a:cs typeface="Arial" panose="020B0604020202020204" pitchFamily="34" charset="0"/>
              </a:rPr>
              <a:t>答： </a:t>
            </a:r>
            <a:r>
              <a:rPr lang="zh-CN" altLang="en-US" sz="21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在合肥市范围内参保，受疫情影响生产经营出现严重困难、确实无力足额缴纳社会保险费且申请前（不含申请当月）</a:t>
            </a:r>
            <a:r>
              <a:rPr lang="en-US" altLang="zh-CN" sz="21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3</a:t>
            </a:r>
            <a:r>
              <a:rPr lang="zh-CN" altLang="en-US" sz="2100" spc="113" dirty="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个月连续亏损的参保企业，以及实有资金不足以缴纳社会保险费参加企业基本养老保险的事业单位，可申请缓缴社会保险费</a:t>
            </a:r>
            <a:r>
              <a:rPr lang="zh-CN" altLang="en-US" sz="2100" spc="113" dirty="0" smtClean="0">
                <a:solidFill>
                  <a:srgbClr val="226144"/>
                </a:solidFill>
                <a:latin typeface="华文中宋" panose="02010600040101010101" charset="-122"/>
                <a:ea typeface="华文中宋" panose="02010600040101010101" charset="-122"/>
                <a:cs typeface="华文中宋" panose="02010600040101010101" charset="-122"/>
                <a:sym typeface="微软雅黑" panose="020B0503020204020204" charset="-122"/>
              </a:rPr>
              <a:t>。</a:t>
            </a:r>
            <a:endParaRPr lang="zh-CN" altLang="en-US" sz="2100" dirty="0">
              <a:solidFill>
                <a:srgbClr val="226144"/>
              </a:solidFill>
              <a:latin typeface="华文中宋" panose="02010600040101010101" charset="-122"/>
              <a:ea typeface="华文中宋" panose="02010600040101010101" charset="-122"/>
              <a:cs typeface="华文中宋" panose="02010600040101010101" charset="-122"/>
            </a:endParaRPr>
          </a:p>
          <a:p>
            <a:pPr algn="l"/>
            <a:r>
              <a:rPr lang="zh-CN" altLang="en-US" sz="2100" dirty="0">
                <a:solidFill>
                  <a:srgbClr val="226144"/>
                </a:solidFill>
                <a:latin typeface="华文中宋" panose="02010600040101010101" charset="-122"/>
                <a:ea typeface="华文中宋" panose="02010600040101010101" charset="-122"/>
                <a:cs typeface="华文中宋" panose="02010600040101010101" charset="-122"/>
              </a:rPr>
              <a:t>      享受缓缴社会保险费的单位原则上应为2019年度按时足额缴费的单位，对2019年度有欠费的单位，可在补齐欠费后，申请缓缴。严重失信、已停保和完全停产停业的单位，不纳入缓缴范围。</a:t>
            </a:r>
          </a:p>
        </p:txBody>
      </p:sp>
    </p:spTree>
    <p:custDataLst>
      <p:tags r:id="rId1"/>
    </p:custData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custDataLst>
              <p:tags r:id="rId3"/>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2"/>
          <p:cNvSpPr txBox="1"/>
          <p:nvPr>
            <p:custDataLst>
              <p:tags r:id="rId4"/>
            </p:custDataLst>
          </p:nvPr>
        </p:nvSpPr>
        <p:spPr>
          <a:xfrm>
            <a:off x="573406"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sym typeface="+mn-ea"/>
              </a:rPr>
              <a:t>政策解读及近期申报缴费事项</a:t>
            </a:r>
            <a:endParaRPr lang="zh-CN" altLang="en-US" sz="2400" b="1" dirty="0">
              <a:solidFill>
                <a:schemeClr val="accent1">
                  <a:lumMod val="50000"/>
                </a:schemeClr>
              </a:solidFill>
              <a:ea typeface="微软雅黑" panose="020B0503020204020204" charset="-122"/>
            </a:endParaRPr>
          </a:p>
        </p:txBody>
      </p:sp>
      <p:sp>
        <p:nvSpPr>
          <p:cNvPr id="16" name="矩形 15"/>
          <p:cNvSpPr/>
          <p:nvPr>
            <p:custDataLst>
              <p:tags r:id="rId5"/>
            </p:custDataLst>
          </p:nvPr>
        </p:nvSpPr>
        <p:spPr>
          <a:xfrm>
            <a:off x="332422" y="1221703"/>
            <a:ext cx="8240078" cy="594650"/>
          </a:xfrm>
          <a:prstGeom prst="rect">
            <a:avLst/>
          </a:prstGeom>
          <a:solidFill>
            <a:schemeClr val="bg1"/>
          </a:solidFill>
          <a:ln>
            <a:solidFill>
              <a:sysClr val="window" lastClr="FFFFFF">
                <a:lumMod val="85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466096" y="1249225"/>
            <a:ext cx="787297" cy="519950"/>
          </a:xfrm>
          <a:prstGeom prst="rect">
            <a:avLst/>
          </a:prstGeom>
          <a:noFill/>
        </p:spPr>
        <p:txBody>
          <a:bodyPr wrap="square" lIns="68580" tIns="34290" rIns="68580" bIns="34290" rtlCol="0" anchor="ctr" anchorCtr="0">
            <a:normAutofit/>
          </a:bodyPr>
          <a:lstStyle/>
          <a:p>
            <a:pPr algn="ctr"/>
            <a:r>
              <a:rPr lang="en-US" altLang="zh-CN" sz="2700" b="1" dirty="0">
                <a:solidFill>
                  <a:schemeClr val="accent1"/>
                </a:solidFill>
                <a:ea typeface="微软雅黑" panose="020B0503020204020204" charset="-122"/>
                <a:cs typeface="Arial" panose="020B0604020202020204" pitchFamily="34" charset="0"/>
              </a:rPr>
              <a:t>06</a:t>
            </a:r>
          </a:p>
        </p:txBody>
      </p:sp>
      <p:sp>
        <p:nvSpPr>
          <p:cNvPr id="19" name="文本框 18"/>
          <p:cNvSpPr txBox="1"/>
          <p:nvPr>
            <p:custDataLst>
              <p:tags r:id="rId7"/>
            </p:custDataLst>
          </p:nvPr>
        </p:nvSpPr>
        <p:spPr>
          <a:xfrm>
            <a:off x="1158052" y="1346531"/>
            <a:ext cx="7139238" cy="327794"/>
          </a:xfrm>
          <a:prstGeom prst="rect">
            <a:avLst/>
          </a:prstGeom>
          <a:noFill/>
        </p:spPr>
        <p:txBody>
          <a:bodyPr wrap="square" lIns="68580" tIns="34290" rIns="68580" bIns="34290" rtlCol="0" anchor="ctr" anchorCtr="0"/>
          <a:lstStyle/>
          <a:p>
            <a:pPr lvl="0">
              <a:lnSpc>
                <a:spcPct val="120000"/>
              </a:lnSpc>
            </a:pPr>
            <a:r>
              <a:rPr lang="zh-CN" altLang="en-US" spc="113" dirty="0">
                <a:solidFill>
                  <a:schemeClr val="tx1">
                    <a:lumMod val="85000"/>
                    <a:lumOff val="15000"/>
                  </a:schemeClr>
                </a:solidFill>
                <a:latin typeface="华文中宋" panose="02010600040101010101" charset="-122"/>
                <a:ea typeface="华文中宋" panose="02010600040101010101" charset="-122"/>
                <a:sym typeface="微软雅黑" panose="020B0503020204020204" charset="-122"/>
              </a:rPr>
              <a:t>如何申请社保缓缴手续？</a:t>
            </a:r>
          </a:p>
        </p:txBody>
      </p:sp>
      <p:sp>
        <p:nvSpPr>
          <p:cNvPr id="20" name="矩形 19"/>
          <p:cNvSpPr/>
          <p:nvPr>
            <p:custDataLst>
              <p:tags r:id="rId8"/>
            </p:custDataLst>
          </p:nvPr>
        </p:nvSpPr>
        <p:spPr>
          <a:xfrm>
            <a:off x="338320" y="1217772"/>
            <a:ext cx="28013" cy="584821"/>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a:solidFill>
                <a:schemeClr val="accent1"/>
              </a:solidFill>
            </a:endParaRPr>
          </a:p>
        </p:txBody>
      </p:sp>
      <p:sp>
        <p:nvSpPr>
          <p:cNvPr id="22" name="文本框 21"/>
          <p:cNvSpPr txBox="1"/>
          <p:nvPr>
            <p:custDataLst>
              <p:tags r:id="rId9"/>
            </p:custDataLst>
          </p:nvPr>
        </p:nvSpPr>
        <p:spPr>
          <a:xfrm>
            <a:off x="472917" y="2128838"/>
            <a:ext cx="8099584" cy="2038350"/>
          </a:xfrm>
          <a:prstGeom prst="rect">
            <a:avLst/>
          </a:prstGeom>
          <a:noFill/>
        </p:spPr>
        <p:txBody>
          <a:bodyPr wrap="square" lIns="68580" tIns="34290" rIns="68580" bIns="34290" rtlCol="0" anchor="ctr" anchorCtr="0">
            <a:normAutofit fontScale="90000" lnSpcReduction="10000"/>
          </a:bodyPr>
          <a:lstStyle/>
          <a:p>
            <a:pPr algn="l"/>
            <a:r>
              <a:rPr lang="zh-CN" altLang="en-US" sz="2700" b="1" dirty="0">
                <a:solidFill>
                  <a:schemeClr val="accent1"/>
                </a:solidFill>
                <a:ea typeface="微软雅黑" panose="020B0503020204020204" charset="-122"/>
                <a:cs typeface="Arial" panose="020B0604020202020204" pitchFamily="34" charset="0"/>
              </a:rPr>
              <a:t>答： </a:t>
            </a:r>
            <a:r>
              <a:rPr lang="zh-CN" altLang="en-US" sz="2100" dirty="0">
                <a:solidFill>
                  <a:srgbClr val="226144"/>
                </a:solidFill>
                <a:latin typeface="华文中宋" panose="02010600040101010101" charset="-122"/>
                <a:ea typeface="华文中宋" panose="02010600040101010101" charset="-122"/>
                <a:cs typeface="华文中宋" panose="02010600040101010101" charset="-122"/>
              </a:rPr>
              <a:t>受疫情影响生产经营出现严重困难的企业，可在当月5日前登录我市社会保险网上办事大厅在线填写《缓缴社会保险费申请表》，申请中应写明单位基本情况、因疫情影响造成生产经营严重困难原因等相关内容，社保经办机构受理缓缴申请后，报送人社行政部门和税务部门审核。对审核通过的单位，系统反馈审核结果的同时，生成社会保险费缓缴协议书，企业签订缓缴协议书提交后，即完成申请。缓缴执行期限为2020年内，缓缴期限不超过6个月。</a:t>
            </a: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年度申报演示</a:t>
            </a:r>
          </a:p>
        </p:txBody>
      </p:sp>
      <p:pic>
        <p:nvPicPr>
          <p:cNvPr id="1027" name="Picture 3"/>
          <p:cNvPicPr>
            <a:picLocks noGrp="1" noChangeAspect="1" noChangeArrowheads="1"/>
          </p:cNvPicPr>
          <p:nvPr>
            <p:ph idx="1"/>
          </p:nvPr>
        </p:nvPicPr>
        <p:blipFill>
          <a:blip r:embed="rId2"/>
          <a:srcRect/>
          <a:stretch>
            <a:fillRect/>
          </a:stretch>
        </p:blipFill>
        <p:spPr bwMode="auto">
          <a:xfrm>
            <a:off x="596419" y="714375"/>
            <a:ext cx="7951161" cy="4041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custDataLst>
              <p:tags r:id="rId3"/>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2"/>
          <p:cNvSpPr txBox="1"/>
          <p:nvPr>
            <p:custDataLst>
              <p:tags r:id="rId4"/>
            </p:custDataLst>
          </p:nvPr>
        </p:nvSpPr>
        <p:spPr>
          <a:xfrm>
            <a:off x="573406"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sym typeface="+mn-ea"/>
              </a:rPr>
              <a:t>政策解读及近期申报缴费事项</a:t>
            </a:r>
            <a:endParaRPr lang="zh-CN" altLang="en-US" sz="2400" b="1" dirty="0">
              <a:solidFill>
                <a:schemeClr val="accent1">
                  <a:lumMod val="50000"/>
                </a:schemeClr>
              </a:solidFill>
              <a:ea typeface="微软雅黑" panose="020B0503020204020204" charset="-122"/>
            </a:endParaRPr>
          </a:p>
        </p:txBody>
      </p:sp>
      <p:sp>
        <p:nvSpPr>
          <p:cNvPr id="16" name="矩形 15"/>
          <p:cNvSpPr/>
          <p:nvPr>
            <p:custDataLst>
              <p:tags r:id="rId5"/>
            </p:custDataLst>
          </p:nvPr>
        </p:nvSpPr>
        <p:spPr>
          <a:xfrm>
            <a:off x="332422" y="1221703"/>
            <a:ext cx="8240078" cy="594650"/>
          </a:xfrm>
          <a:prstGeom prst="rect">
            <a:avLst/>
          </a:prstGeom>
          <a:solidFill>
            <a:schemeClr val="bg1"/>
          </a:solidFill>
          <a:ln>
            <a:solidFill>
              <a:sysClr val="window" lastClr="FFFFFF">
                <a:lumMod val="85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466096" y="1249225"/>
            <a:ext cx="787297" cy="519950"/>
          </a:xfrm>
          <a:prstGeom prst="rect">
            <a:avLst/>
          </a:prstGeom>
          <a:noFill/>
        </p:spPr>
        <p:txBody>
          <a:bodyPr wrap="square" lIns="68580" tIns="34290" rIns="68580" bIns="34290" rtlCol="0" anchor="ctr" anchorCtr="0">
            <a:normAutofit/>
          </a:bodyPr>
          <a:lstStyle/>
          <a:p>
            <a:pPr algn="ctr"/>
            <a:r>
              <a:rPr lang="en-US" altLang="zh-CN" sz="2700" b="1" dirty="0">
                <a:solidFill>
                  <a:schemeClr val="accent1"/>
                </a:solidFill>
                <a:ea typeface="微软雅黑" panose="020B0503020204020204" charset="-122"/>
                <a:cs typeface="Arial" panose="020B0604020202020204" pitchFamily="34" charset="0"/>
              </a:rPr>
              <a:t>07</a:t>
            </a:r>
          </a:p>
        </p:txBody>
      </p:sp>
      <p:sp>
        <p:nvSpPr>
          <p:cNvPr id="19" name="文本框 18"/>
          <p:cNvSpPr txBox="1"/>
          <p:nvPr>
            <p:custDataLst>
              <p:tags r:id="rId7"/>
            </p:custDataLst>
          </p:nvPr>
        </p:nvSpPr>
        <p:spPr>
          <a:xfrm>
            <a:off x="1158052" y="1346531"/>
            <a:ext cx="7139238" cy="327794"/>
          </a:xfrm>
          <a:prstGeom prst="rect">
            <a:avLst/>
          </a:prstGeom>
          <a:noFill/>
        </p:spPr>
        <p:txBody>
          <a:bodyPr wrap="square" lIns="68580" tIns="34290" rIns="68580" bIns="34290" rtlCol="0" anchor="ctr" anchorCtr="0"/>
          <a:lstStyle/>
          <a:p>
            <a:pPr lvl="0">
              <a:lnSpc>
                <a:spcPct val="120000"/>
              </a:lnSpc>
            </a:pPr>
            <a:r>
              <a:rPr lang="zh-CN" altLang="en-US" spc="113" dirty="0">
                <a:solidFill>
                  <a:schemeClr val="tx1">
                    <a:lumMod val="85000"/>
                    <a:lumOff val="15000"/>
                  </a:schemeClr>
                </a:solidFill>
                <a:latin typeface="华文中宋" panose="02010600040101010101" charset="-122"/>
                <a:ea typeface="华文中宋" panose="02010600040101010101" charset="-122"/>
                <a:sym typeface="微软雅黑" panose="020B0503020204020204" charset="-122"/>
              </a:rPr>
              <a:t>缓缴到期后，怎么办？</a:t>
            </a:r>
          </a:p>
        </p:txBody>
      </p:sp>
      <p:sp>
        <p:nvSpPr>
          <p:cNvPr id="20" name="矩形 19"/>
          <p:cNvSpPr/>
          <p:nvPr>
            <p:custDataLst>
              <p:tags r:id="rId8"/>
            </p:custDataLst>
          </p:nvPr>
        </p:nvSpPr>
        <p:spPr>
          <a:xfrm>
            <a:off x="338320" y="1217772"/>
            <a:ext cx="28013" cy="584821"/>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a:solidFill>
                <a:schemeClr val="accent1"/>
              </a:solidFill>
            </a:endParaRPr>
          </a:p>
        </p:txBody>
      </p:sp>
      <p:sp>
        <p:nvSpPr>
          <p:cNvPr id="22" name="文本框 21"/>
          <p:cNvSpPr txBox="1"/>
          <p:nvPr>
            <p:custDataLst>
              <p:tags r:id="rId9"/>
            </p:custDataLst>
          </p:nvPr>
        </p:nvSpPr>
        <p:spPr>
          <a:xfrm>
            <a:off x="472977" y="2128912"/>
            <a:ext cx="8099524" cy="1827689"/>
          </a:xfrm>
          <a:prstGeom prst="rect">
            <a:avLst/>
          </a:prstGeom>
          <a:noFill/>
        </p:spPr>
        <p:txBody>
          <a:bodyPr wrap="square" lIns="68580" tIns="34290" rIns="68580" bIns="34290" rtlCol="0" anchor="ctr" anchorCtr="0">
            <a:normAutofit fontScale="92500" lnSpcReduction="10000"/>
          </a:bodyPr>
          <a:lstStyle/>
          <a:p>
            <a:pPr algn="l"/>
            <a:r>
              <a:rPr lang="zh-CN" altLang="en-US" sz="2700" b="1" dirty="0">
                <a:solidFill>
                  <a:schemeClr val="accent1"/>
                </a:solidFill>
                <a:ea typeface="微软雅黑" panose="020B0503020204020204" charset="-122"/>
                <a:cs typeface="Arial" panose="020B0604020202020204" pitchFamily="34" charset="0"/>
              </a:rPr>
              <a:t>答： </a:t>
            </a:r>
            <a:r>
              <a:rPr lang="zh-CN" altLang="en-US" sz="2100" dirty="0">
                <a:solidFill>
                  <a:srgbClr val="226144"/>
                </a:solidFill>
                <a:latin typeface="华文中宋" panose="02010600040101010101" charset="-122"/>
                <a:ea typeface="华文中宋" panose="02010600040101010101" charset="-122"/>
                <a:cs typeface="华文中宋" panose="02010600040101010101" charset="-122"/>
              </a:rPr>
              <a:t>企业应从缓缴期满的次月起，补缴缓缴的社会保险费，企业可根据经营状况，选择逐月补缴缓缴期间的社保费，即缓缴期满次月开始补缴缓缴期开始的第一个月，以后逐月补缴对应月份的缓缴社保费；也可选择于缓缴期满的次月一次性补齐缓缴的社保费。在缓缴协议确定的期限内补缴社会保险费的，不收滞纳金。超过协议规定的缓缴期限补缴的，按规定加收滞纳金。</a:t>
            </a:r>
          </a:p>
        </p:txBody>
      </p:sp>
    </p:spTree>
    <p:custDataLst>
      <p:tags r:id="rId1"/>
    </p:custData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custDataLst>
              <p:tags r:id="rId3"/>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2"/>
          <p:cNvSpPr txBox="1"/>
          <p:nvPr>
            <p:custDataLst>
              <p:tags r:id="rId4"/>
            </p:custDataLst>
          </p:nvPr>
        </p:nvSpPr>
        <p:spPr>
          <a:xfrm>
            <a:off x="573406"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sym typeface="+mn-ea"/>
              </a:rPr>
              <a:t>政策解读及近期申报缴费事项</a:t>
            </a:r>
            <a:endParaRPr lang="zh-CN" altLang="en-US" sz="2400" b="1" dirty="0">
              <a:solidFill>
                <a:schemeClr val="accent1">
                  <a:lumMod val="50000"/>
                </a:schemeClr>
              </a:solidFill>
              <a:ea typeface="微软雅黑" panose="020B0503020204020204" charset="-122"/>
            </a:endParaRPr>
          </a:p>
        </p:txBody>
      </p:sp>
      <p:sp>
        <p:nvSpPr>
          <p:cNvPr id="16" name="矩形 15"/>
          <p:cNvSpPr/>
          <p:nvPr>
            <p:custDataLst>
              <p:tags r:id="rId5"/>
            </p:custDataLst>
          </p:nvPr>
        </p:nvSpPr>
        <p:spPr>
          <a:xfrm>
            <a:off x="332422" y="1221703"/>
            <a:ext cx="8240078" cy="594650"/>
          </a:xfrm>
          <a:prstGeom prst="rect">
            <a:avLst/>
          </a:prstGeom>
          <a:solidFill>
            <a:schemeClr val="bg1"/>
          </a:solidFill>
          <a:ln>
            <a:solidFill>
              <a:sysClr val="window" lastClr="FFFFFF">
                <a:lumMod val="85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466096" y="1249225"/>
            <a:ext cx="787297" cy="519950"/>
          </a:xfrm>
          <a:prstGeom prst="rect">
            <a:avLst/>
          </a:prstGeom>
          <a:noFill/>
        </p:spPr>
        <p:txBody>
          <a:bodyPr wrap="square" lIns="68580" tIns="34290" rIns="68580" bIns="34290" rtlCol="0" anchor="ctr" anchorCtr="0">
            <a:normAutofit/>
          </a:bodyPr>
          <a:lstStyle/>
          <a:p>
            <a:pPr algn="ctr"/>
            <a:r>
              <a:rPr lang="en-US" altLang="zh-CN" sz="2700" b="1" dirty="0">
                <a:solidFill>
                  <a:schemeClr val="accent1"/>
                </a:solidFill>
                <a:ea typeface="微软雅黑" panose="020B0503020204020204" charset="-122"/>
                <a:cs typeface="Arial" panose="020B0604020202020204" pitchFamily="34" charset="0"/>
              </a:rPr>
              <a:t>08</a:t>
            </a:r>
          </a:p>
        </p:txBody>
      </p:sp>
      <p:sp>
        <p:nvSpPr>
          <p:cNvPr id="19" name="文本框 18"/>
          <p:cNvSpPr txBox="1"/>
          <p:nvPr>
            <p:custDataLst>
              <p:tags r:id="rId7"/>
            </p:custDataLst>
          </p:nvPr>
        </p:nvSpPr>
        <p:spPr>
          <a:xfrm>
            <a:off x="1158052" y="1346531"/>
            <a:ext cx="7139238" cy="327794"/>
          </a:xfrm>
          <a:prstGeom prst="rect">
            <a:avLst/>
          </a:prstGeom>
          <a:noFill/>
        </p:spPr>
        <p:txBody>
          <a:bodyPr wrap="square" lIns="68580" tIns="34290" rIns="68580" bIns="34290" rtlCol="0" anchor="ctr" anchorCtr="0"/>
          <a:lstStyle/>
          <a:p>
            <a:pPr lvl="0">
              <a:lnSpc>
                <a:spcPct val="120000"/>
              </a:lnSpc>
            </a:pPr>
            <a:r>
              <a:rPr lang="zh-CN" altLang="en-US" spc="113" dirty="0">
                <a:solidFill>
                  <a:schemeClr val="tx1">
                    <a:lumMod val="85000"/>
                    <a:lumOff val="15000"/>
                  </a:schemeClr>
                </a:solidFill>
                <a:latin typeface="华文中宋" panose="02010600040101010101" charset="-122"/>
                <a:ea typeface="华文中宋" panose="02010600040101010101" charset="-122"/>
                <a:sym typeface="微软雅黑" panose="020B0503020204020204" charset="-122"/>
              </a:rPr>
              <a:t>企业免、减、缓期间会影响职工相关待遇吗？</a:t>
            </a:r>
          </a:p>
        </p:txBody>
      </p:sp>
      <p:sp>
        <p:nvSpPr>
          <p:cNvPr id="20" name="矩形 19"/>
          <p:cNvSpPr/>
          <p:nvPr>
            <p:custDataLst>
              <p:tags r:id="rId8"/>
            </p:custDataLst>
          </p:nvPr>
        </p:nvSpPr>
        <p:spPr>
          <a:xfrm>
            <a:off x="338320" y="1217772"/>
            <a:ext cx="28013" cy="584821"/>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a:solidFill>
                <a:schemeClr val="accent1"/>
              </a:solidFill>
            </a:endParaRPr>
          </a:p>
        </p:txBody>
      </p:sp>
      <p:sp>
        <p:nvSpPr>
          <p:cNvPr id="22" name="文本框 21"/>
          <p:cNvSpPr txBox="1"/>
          <p:nvPr>
            <p:custDataLst>
              <p:tags r:id="rId9"/>
            </p:custDataLst>
          </p:nvPr>
        </p:nvSpPr>
        <p:spPr>
          <a:xfrm>
            <a:off x="472977" y="2128912"/>
            <a:ext cx="8099524" cy="1827689"/>
          </a:xfrm>
          <a:prstGeom prst="rect">
            <a:avLst/>
          </a:prstGeom>
          <a:noFill/>
        </p:spPr>
        <p:txBody>
          <a:bodyPr wrap="square" lIns="68580" tIns="34290" rIns="68580" bIns="34290" rtlCol="0" anchor="ctr" anchorCtr="0">
            <a:normAutofit/>
          </a:bodyPr>
          <a:lstStyle/>
          <a:p>
            <a:pPr algn="l"/>
            <a:r>
              <a:rPr lang="zh-CN" altLang="en-US" sz="2700" b="1" dirty="0">
                <a:solidFill>
                  <a:schemeClr val="accent1"/>
                </a:solidFill>
                <a:ea typeface="微软雅黑" panose="020B0503020204020204" charset="-122"/>
                <a:cs typeface="Arial" panose="020B0604020202020204" pitchFamily="34" charset="0"/>
              </a:rPr>
              <a:t>答： </a:t>
            </a:r>
            <a:r>
              <a:rPr lang="zh-CN" altLang="en-US" sz="2100" dirty="0">
                <a:solidFill>
                  <a:srgbClr val="226144"/>
                </a:solidFill>
                <a:latin typeface="华文中宋" panose="02010600040101010101" charset="-122"/>
                <a:ea typeface="华文中宋" panose="02010600040101010101" charset="-122"/>
                <a:cs typeface="华文中宋" panose="02010600040101010101" charset="-122"/>
              </a:rPr>
              <a:t>减免、缓缴期间，职工基本养老、医保（生育）、失业、工伤保险待遇不受影响，继续按原基数和比例划转职工医保个人账户资金。职工到达退休年龄或需办理社会保险关系转移的，用人单位应单独为其足额缴纳社会保险费，保障职工合法权益。</a:t>
            </a:r>
          </a:p>
        </p:txBody>
      </p:sp>
    </p:spTree>
    <p:custDataLst>
      <p:tags r:id="rId1"/>
    </p:custData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custDataLst>
              <p:tags r:id="rId2"/>
            </p:custDataLst>
          </p:nvPr>
        </p:nvSpPr>
        <p:spPr>
          <a:xfrm>
            <a:off x="-6668" y="320041"/>
            <a:ext cx="301943"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 name="矩形 1"/>
          <p:cNvSpPr/>
          <p:nvPr>
            <p:custDataLst>
              <p:tags r:id="rId3"/>
            </p:custDataLst>
          </p:nvPr>
        </p:nvSpPr>
        <p:spPr>
          <a:xfrm>
            <a:off x="329089" y="320041"/>
            <a:ext cx="139541" cy="547211"/>
          </a:xfrm>
          <a:prstGeom prst="rect">
            <a:avLst/>
          </a:prstGeom>
          <a:solidFill>
            <a:schemeClr val="accent1">
              <a:lumMod val="50000"/>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3" name="文本框 2"/>
          <p:cNvSpPr txBox="1"/>
          <p:nvPr>
            <p:custDataLst>
              <p:tags r:id="rId4"/>
            </p:custDataLst>
          </p:nvPr>
        </p:nvSpPr>
        <p:spPr>
          <a:xfrm>
            <a:off x="573406" y="363856"/>
            <a:ext cx="4261961" cy="459581"/>
          </a:xfrm>
          <a:prstGeom prst="rect">
            <a:avLst/>
          </a:prstGeom>
          <a:noFill/>
        </p:spPr>
        <p:txBody>
          <a:bodyPr wrap="square" lIns="68580" tIns="34290" rIns="68580" bIns="0" rtlCol="0" anchor="b" anchorCtr="0">
            <a:normAutofit/>
          </a:bodyPr>
          <a:lstStyle/>
          <a:p>
            <a:r>
              <a:rPr lang="zh-CN" altLang="en-US" sz="2400" b="1" dirty="0">
                <a:gradFill>
                  <a:gsLst>
                    <a:gs pos="0">
                      <a:srgbClr val="9EE256"/>
                    </a:gs>
                    <a:gs pos="64000">
                      <a:srgbClr val="52762D"/>
                    </a:gs>
                  </a:gsLst>
                  <a:lin ang="5400000" scaled="0"/>
                </a:gradFill>
                <a:effectLst>
                  <a:reflection blurRad="6350" stA="53000" endA="300" endPos="35500" dir="5400000" sy="-90000" algn="bl" rotWithShape="0"/>
                </a:effectLst>
                <a:ea typeface="微软雅黑" panose="020B0503020204020204" charset="-122"/>
                <a:sym typeface="+mn-ea"/>
              </a:rPr>
              <a:t>政策解读及近期申报缴费事项</a:t>
            </a:r>
            <a:endParaRPr lang="zh-CN" altLang="en-US" sz="2400" b="1" dirty="0">
              <a:solidFill>
                <a:schemeClr val="accent1">
                  <a:lumMod val="50000"/>
                </a:schemeClr>
              </a:solidFill>
              <a:ea typeface="微软雅黑" panose="020B0503020204020204" charset="-122"/>
            </a:endParaRPr>
          </a:p>
        </p:txBody>
      </p:sp>
      <p:sp>
        <p:nvSpPr>
          <p:cNvPr id="16" name="矩形 15"/>
          <p:cNvSpPr/>
          <p:nvPr>
            <p:custDataLst>
              <p:tags r:id="rId5"/>
            </p:custDataLst>
          </p:nvPr>
        </p:nvSpPr>
        <p:spPr>
          <a:xfrm>
            <a:off x="332422" y="1221703"/>
            <a:ext cx="8240078" cy="594650"/>
          </a:xfrm>
          <a:prstGeom prst="rect">
            <a:avLst/>
          </a:prstGeom>
          <a:solidFill>
            <a:schemeClr val="bg1"/>
          </a:solidFill>
          <a:ln>
            <a:solidFill>
              <a:sysClr val="window" lastClr="FFFFFF">
                <a:lumMod val="85000"/>
              </a:sysClr>
            </a:solid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dirty="0">
              <a:latin typeface="微软雅黑" panose="020B0503020204020204" charset="-122"/>
              <a:ea typeface="微软雅黑" panose="020B0503020204020204" charset="-122"/>
            </a:endParaRPr>
          </a:p>
        </p:txBody>
      </p:sp>
      <p:sp>
        <p:nvSpPr>
          <p:cNvPr id="17" name="文本框 16"/>
          <p:cNvSpPr txBox="1"/>
          <p:nvPr>
            <p:custDataLst>
              <p:tags r:id="rId6"/>
            </p:custDataLst>
          </p:nvPr>
        </p:nvSpPr>
        <p:spPr>
          <a:xfrm>
            <a:off x="466096" y="1249225"/>
            <a:ext cx="787297" cy="519950"/>
          </a:xfrm>
          <a:prstGeom prst="rect">
            <a:avLst/>
          </a:prstGeom>
          <a:noFill/>
        </p:spPr>
        <p:txBody>
          <a:bodyPr wrap="square" lIns="68580" tIns="34290" rIns="68580" bIns="34290" rtlCol="0" anchor="ctr" anchorCtr="0">
            <a:normAutofit/>
          </a:bodyPr>
          <a:lstStyle/>
          <a:p>
            <a:pPr algn="ctr"/>
            <a:r>
              <a:rPr lang="en-US" altLang="zh-CN" sz="2700" b="1" dirty="0">
                <a:solidFill>
                  <a:schemeClr val="accent1"/>
                </a:solidFill>
                <a:ea typeface="微软雅黑" panose="020B0503020204020204" charset="-122"/>
                <a:cs typeface="Arial" panose="020B0604020202020204" pitchFamily="34" charset="0"/>
              </a:rPr>
              <a:t>09</a:t>
            </a:r>
          </a:p>
        </p:txBody>
      </p:sp>
      <p:sp>
        <p:nvSpPr>
          <p:cNvPr id="19" name="文本框 18"/>
          <p:cNvSpPr txBox="1"/>
          <p:nvPr>
            <p:custDataLst>
              <p:tags r:id="rId7"/>
            </p:custDataLst>
          </p:nvPr>
        </p:nvSpPr>
        <p:spPr>
          <a:xfrm>
            <a:off x="1158052" y="1346531"/>
            <a:ext cx="7139238" cy="327794"/>
          </a:xfrm>
          <a:prstGeom prst="rect">
            <a:avLst/>
          </a:prstGeom>
          <a:noFill/>
        </p:spPr>
        <p:txBody>
          <a:bodyPr wrap="square" lIns="68580" tIns="34290" rIns="68580" bIns="34290" rtlCol="0" anchor="ctr" anchorCtr="0"/>
          <a:lstStyle/>
          <a:p>
            <a:pPr lvl="0">
              <a:lnSpc>
                <a:spcPct val="120000"/>
              </a:lnSpc>
            </a:pPr>
            <a:r>
              <a:rPr lang="zh-CN" altLang="en-US" spc="113" dirty="0">
                <a:solidFill>
                  <a:schemeClr val="tx1">
                    <a:lumMod val="85000"/>
                    <a:lumOff val="15000"/>
                  </a:schemeClr>
                </a:solidFill>
                <a:latin typeface="华文中宋" panose="02010600040101010101" charset="-122"/>
                <a:ea typeface="华文中宋" panose="02010600040101010101" charset="-122"/>
                <a:sym typeface="微软雅黑" panose="020B0503020204020204" charset="-122"/>
              </a:rPr>
              <a:t>企业免、减、缓社保费政策文件及缓缴申请表单在哪查看下载？</a:t>
            </a:r>
          </a:p>
        </p:txBody>
      </p:sp>
      <p:sp>
        <p:nvSpPr>
          <p:cNvPr id="20" name="矩形 19"/>
          <p:cNvSpPr/>
          <p:nvPr>
            <p:custDataLst>
              <p:tags r:id="rId8"/>
            </p:custDataLst>
          </p:nvPr>
        </p:nvSpPr>
        <p:spPr>
          <a:xfrm>
            <a:off x="338320" y="1217772"/>
            <a:ext cx="28013" cy="584821"/>
          </a:xfrm>
          <a:prstGeom prst="rect">
            <a:avLst/>
          </a:prstGeom>
          <a:solidFill>
            <a:schemeClr val="accent1"/>
          </a:solidFill>
          <a:ln>
            <a:noFill/>
          </a:ln>
        </p:spPr>
        <p:style>
          <a:lnRef idx="2">
            <a:srgbClr val="00A6CC">
              <a:shade val="50000"/>
            </a:srgbClr>
          </a:lnRef>
          <a:fillRef idx="1">
            <a:srgbClr val="00A6CC"/>
          </a:fillRef>
          <a:effectRef idx="0">
            <a:srgbClr val="00A6CC"/>
          </a:effectRef>
          <a:fontRef idx="minor">
            <a:sysClr val="window" lastClr="FFFFFF"/>
          </a:fontRef>
        </p:style>
        <p:txBody>
          <a:bodyPr lIns="68580" tIns="34290" rIns="68580" bIns="34290" rtlCol="0" anchor="ctr"/>
          <a:lstStyle/>
          <a:p>
            <a:pPr algn="ctr"/>
            <a:endParaRPr lang="zh-CN" altLang="en-US">
              <a:solidFill>
                <a:schemeClr val="accent1"/>
              </a:solidFill>
            </a:endParaRPr>
          </a:p>
        </p:txBody>
      </p:sp>
      <p:sp>
        <p:nvSpPr>
          <p:cNvPr id="22" name="文本框 21"/>
          <p:cNvSpPr txBox="1"/>
          <p:nvPr>
            <p:custDataLst>
              <p:tags r:id="rId9"/>
            </p:custDataLst>
          </p:nvPr>
        </p:nvSpPr>
        <p:spPr>
          <a:xfrm>
            <a:off x="472977" y="2128912"/>
            <a:ext cx="8099524" cy="1827689"/>
          </a:xfrm>
          <a:prstGeom prst="rect">
            <a:avLst/>
          </a:prstGeom>
          <a:noFill/>
        </p:spPr>
        <p:txBody>
          <a:bodyPr wrap="square" lIns="68580" tIns="34290" rIns="68580" bIns="34290" rtlCol="0" anchor="ctr" anchorCtr="0">
            <a:normAutofit/>
          </a:bodyPr>
          <a:lstStyle/>
          <a:p>
            <a:pPr algn="l"/>
            <a:r>
              <a:rPr lang="zh-CN" altLang="en-US" sz="2700" b="1" dirty="0">
                <a:solidFill>
                  <a:schemeClr val="accent1"/>
                </a:solidFill>
                <a:ea typeface="微软雅黑" panose="020B0503020204020204" charset="-122"/>
                <a:cs typeface="Arial" panose="020B0604020202020204" pitchFamily="34" charset="0"/>
              </a:rPr>
              <a:t>答： </a:t>
            </a:r>
            <a:r>
              <a:rPr lang="zh-CN" altLang="en-US" sz="2100" dirty="0">
                <a:solidFill>
                  <a:srgbClr val="226144"/>
                </a:solidFill>
                <a:latin typeface="华文中宋" panose="02010600040101010101" charset="-122"/>
                <a:ea typeface="华文中宋" panose="02010600040101010101" charset="-122"/>
                <a:cs typeface="华文中宋" panose="02010600040101010101" charset="-122"/>
              </a:rPr>
              <a:t>我市实施细则中相关表格请前往合肥市税务局</a:t>
            </a:r>
            <a:r>
              <a:rPr lang="en-US" altLang="zh-CN" sz="2100" dirty="0">
                <a:solidFill>
                  <a:srgbClr val="226144"/>
                </a:solidFill>
                <a:latin typeface="华文中宋" panose="02010600040101010101" charset="-122"/>
                <a:ea typeface="华文中宋" panose="02010600040101010101" charset="-122"/>
                <a:cs typeface="华文中宋" panose="02010600040101010101" charset="-122"/>
              </a:rPr>
              <a:t>“</a:t>
            </a:r>
            <a:r>
              <a:rPr lang="zh-CN" altLang="en-US" sz="2100" dirty="0">
                <a:solidFill>
                  <a:srgbClr val="226144"/>
                </a:solidFill>
                <a:latin typeface="华文中宋" panose="02010600040101010101" charset="-122"/>
                <a:ea typeface="华文中宋" panose="02010600040101010101" charset="-122"/>
                <a:cs typeface="华文中宋" panose="02010600040101010101" charset="-122"/>
              </a:rPr>
              <a:t>阶段性减免企业社保费专栏</a:t>
            </a:r>
            <a:r>
              <a:rPr lang="en-US" altLang="zh-CN" sz="2100" dirty="0">
                <a:solidFill>
                  <a:srgbClr val="226144"/>
                </a:solidFill>
                <a:latin typeface="华文中宋" panose="02010600040101010101" charset="-122"/>
                <a:ea typeface="华文中宋" panose="02010600040101010101" charset="-122"/>
                <a:cs typeface="华文中宋" panose="02010600040101010101" charset="-122"/>
              </a:rPr>
              <a:t>”</a:t>
            </a:r>
            <a:r>
              <a:rPr lang="zh-CN" altLang="en-US" sz="2100" dirty="0">
                <a:solidFill>
                  <a:srgbClr val="226144"/>
                </a:solidFill>
                <a:latin typeface="华文中宋" panose="02010600040101010101" charset="-122"/>
                <a:ea typeface="华文中宋" panose="02010600040101010101" charset="-122"/>
                <a:cs typeface="华文中宋" panose="02010600040101010101" charset="-122"/>
                <a:sym typeface="+mn-ea"/>
              </a:rPr>
              <a:t>下载</a:t>
            </a:r>
            <a:endParaRPr lang="zh-CN" altLang="en-US" sz="2100" dirty="0">
              <a:solidFill>
                <a:srgbClr val="226144"/>
              </a:solidFill>
              <a:latin typeface="华文中宋" panose="02010600040101010101" charset="-122"/>
              <a:ea typeface="华文中宋" panose="02010600040101010101" charset="-122"/>
              <a:cs typeface="华文中宋" panose="02010600040101010101" charset="-122"/>
            </a:endParaRPr>
          </a:p>
          <a:p>
            <a:pPr algn="l"/>
            <a:endParaRPr lang="en-US" altLang="zh-CN" sz="2100" dirty="0">
              <a:solidFill>
                <a:srgbClr val="226144"/>
              </a:solidFill>
              <a:latin typeface="华文中宋" panose="02010600040101010101" charset="-122"/>
              <a:ea typeface="华文中宋" panose="02010600040101010101" charset="-122"/>
              <a:cs typeface="华文中宋" panose="02010600040101010101" charset="-122"/>
            </a:endParaRPr>
          </a:p>
          <a:p>
            <a:pPr algn="l"/>
            <a:r>
              <a:rPr lang="zh-CN" altLang="en-US" sz="2100" dirty="0">
                <a:solidFill>
                  <a:srgbClr val="226144"/>
                </a:solidFill>
                <a:latin typeface="华文中宋" panose="02010600040101010101" charset="-122"/>
                <a:ea typeface="华文中宋" panose="02010600040101010101" charset="-122"/>
                <a:cs typeface="华文中宋" panose="02010600040101010101" charset="-122"/>
              </a:rPr>
              <a:t>（网址www.anhui.chinatax.gov.cn/col/col18098/index.html）</a:t>
            </a:r>
          </a:p>
          <a:p>
            <a:pPr algn="l"/>
            <a:endParaRPr lang="zh-CN" altLang="en-US" sz="2100" dirty="0">
              <a:solidFill>
                <a:srgbClr val="226144"/>
              </a:solidFill>
              <a:latin typeface="华文中宋" panose="02010600040101010101" charset="-122"/>
              <a:ea typeface="华文中宋" panose="02010600040101010101" charset="-122"/>
              <a:cs typeface="华文中宋" panose="02010600040101010101" charset="-122"/>
            </a:endParaRP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642938"/>
            <a:ext cx="9144000" cy="5143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2" name="组合 4"/>
          <p:cNvGrpSpPr/>
          <p:nvPr/>
        </p:nvGrpSpPr>
        <p:grpSpPr bwMode="auto">
          <a:xfrm>
            <a:off x="7500938" y="4327925"/>
            <a:ext cx="1643062" cy="872416"/>
            <a:chOff x="11237" y="8901"/>
            <a:chExt cx="2586" cy="1833"/>
          </a:xfrm>
        </p:grpSpPr>
        <p:sp>
          <p:nvSpPr>
            <p:cNvPr id="6" name="矩形 5"/>
            <p:cNvSpPr/>
            <p:nvPr/>
          </p:nvSpPr>
          <p:spPr>
            <a:xfrm>
              <a:off x="11237" y="9764"/>
              <a:ext cx="2586" cy="970"/>
            </a:xfrm>
            <a:prstGeom prst="rect">
              <a:avLst/>
            </a:prstGeom>
            <a:noFill/>
            <a:ln>
              <a:noFill/>
            </a:ln>
          </p:spPr>
          <p:txBody>
            <a:bodyPr>
              <a:spAutoFit/>
            </a:bodyPr>
            <a:lstStyle/>
            <a:p>
              <a:pPr algn="ctr">
                <a:defRPr/>
              </a:pPr>
              <a:r>
                <a:rPr lang="zh-CN" altLang="en-US" sz="2400" noProof="1">
                  <a:solidFill>
                    <a:srgbClr val="FF0000"/>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合肥税务</a:t>
              </a:r>
            </a:p>
          </p:txBody>
        </p:sp>
        <p:pic>
          <p:nvPicPr>
            <p:cNvPr id="39943" name="图片 3" descr="微信截图_20200311092908"/>
            <p:cNvPicPr>
              <a:picLocks noChangeAspect="1" noChangeArrowheads="1"/>
            </p:cNvPicPr>
            <p:nvPr>
              <p:custDataLst>
                <p:tags r:id="rId3"/>
              </p:custDataLst>
            </p:nvPr>
          </p:nvPicPr>
          <p:blipFill>
            <a:blip r:embed="rId6"/>
            <a:srcRect/>
            <a:stretch>
              <a:fillRect/>
            </a:stretch>
          </p:blipFill>
          <p:spPr bwMode="auto">
            <a:xfrm>
              <a:off x="11989" y="8901"/>
              <a:ext cx="1082" cy="862"/>
            </a:xfrm>
            <a:prstGeom prst="rect">
              <a:avLst/>
            </a:prstGeom>
            <a:noFill/>
            <a:ln w="9525">
              <a:noFill/>
              <a:miter lim="800000"/>
              <a:headEnd/>
              <a:tailEnd/>
            </a:ln>
          </p:spPr>
        </p:pic>
      </p:grpSp>
      <p:sp>
        <p:nvSpPr>
          <p:cNvPr id="7" name="标题 6"/>
          <p:cNvSpPr>
            <a:spLocks noGrp="1"/>
          </p:cNvSpPr>
          <p:nvPr>
            <p:ph type="title"/>
          </p:nvPr>
        </p:nvSpPr>
        <p:spPr>
          <a:xfrm>
            <a:off x="500063" y="696516"/>
            <a:ext cx="8139112" cy="384572"/>
          </a:xfrm>
        </p:spPr>
        <p:txBody>
          <a:bodyPr>
            <a:normAutofit fontScale="90000"/>
          </a:bodyPr>
          <a:lstStyle/>
          <a:p>
            <a:pPr>
              <a:defRPr/>
            </a:pPr>
            <a:r>
              <a:rPr lang="en-US">
                <a:latin typeface="黑体" panose="02010609060101010101" pitchFamily="49" charset="-122"/>
                <a:sym typeface="+mn-ea"/>
              </a:rPr>
              <a:t>支持疫情防控的捐赠可全额扣除</a:t>
            </a:r>
            <a:endParaRPr>
              <a:latin typeface="黑体" panose="02010609060101010101" pitchFamily="49" charset="-122"/>
              <a:ea typeface="黑体" panose="02010609060101010101" pitchFamily="49" charset="-122"/>
            </a:endParaRPr>
          </a:p>
        </p:txBody>
      </p:sp>
      <p:sp>
        <p:nvSpPr>
          <p:cNvPr id="8" name="内容占位符 7"/>
          <p:cNvSpPr>
            <a:spLocks noGrp="1"/>
          </p:cNvSpPr>
          <p:nvPr>
            <p:ph idx="1"/>
          </p:nvPr>
        </p:nvSpPr>
        <p:spPr>
          <a:xfrm>
            <a:off x="501651" y="1232536"/>
            <a:ext cx="8428355" cy="3309461"/>
          </a:xfrm>
        </p:spPr>
        <p:txBody>
          <a:bodyPr/>
          <a:lstStyle/>
          <a:p>
            <a:pPr marL="0" indent="0">
              <a:buNone/>
              <a:defRPr/>
            </a:pPr>
            <a:r>
              <a:rPr sz="2000" b="1" spc="0" noProof="0" smtClean="0">
                <a:ln>
                  <a:noFill/>
                </a:ln>
                <a:effectLst/>
                <a:uLnTx/>
                <a:latin typeface="+mn-ea"/>
                <a:ea typeface="+mn-ea"/>
                <a:sym typeface="+mn-ea"/>
              </a:rPr>
              <a:t>一、间接捐赠的现金和物品：</a:t>
            </a:r>
            <a:r>
              <a:rPr sz="2000" spc="0" smtClean="0">
                <a:ln>
                  <a:noFill/>
                </a:ln>
                <a:solidFill>
                  <a:srgbClr val="0070C0"/>
                </a:solidFill>
                <a:effectLst/>
                <a:uLnTx/>
                <a:latin typeface="+mj-ea"/>
                <a:ea typeface="+mj-ea"/>
                <a:sym typeface="+mn-ea"/>
              </a:rPr>
              <a:t>企业通过公益性社会组织或者</a:t>
            </a:r>
            <a:r>
              <a:rPr sz="2000" b="1" spc="0" smtClean="0">
                <a:ln>
                  <a:noFill/>
                </a:ln>
                <a:solidFill>
                  <a:srgbClr val="0070C0"/>
                </a:solidFill>
                <a:effectLst/>
                <a:uLnTx/>
                <a:latin typeface="+mj-ea"/>
                <a:ea typeface="+mj-ea"/>
                <a:sym typeface="+mn-ea"/>
              </a:rPr>
              <a:t>县级</a:t>
            </a:r>
            <a:r>
              <a:rPr sz="2000" spc="0" smtClean="0">
                <a:ln>
                  <a:noFill/>
                </a:ln>
                <a:solidFill>
                  <a:srgbClr val="0070C0"/>
                </a:solidFill>
                <a:effectLst/>
                <a:uLnTx/>
                <a:latin typeface="+mj-ea"/>
                <a:ea typeface="+mj-ea"/>
                <a:sym typeface="+mn-ea"/>
              </a:rPr>
              <a:t>以上人民政府及其部门等国家机关，捐赠用于应对新型冠状病毒感染的肺炎疫情的</a:t>
            </a:r>
            <a:r>
              <a:rPr sz="2000" b="1" spc="0" smtClean="0">
                <a:ln>
                  <a:noFill/>
                </a:ln>
                <a:solidFill>
                  <a:srgbClr val="0070C0"/>
                </a:solidFill>
                <a:effectLst/>
                <a:uLnTx/>
                <a:latin typeface="+mj-ea"/>
                <a:ea typeface="+mj-ea"/>
                <a:sym typeface="+mn-ea"/>
              </a:rPr>
              <a:t>现金和物品</a:t>
            </a:r>
            <a:r>
              <a:rPr sz="2000" spc="0" smtClean="0">
                <a:ln>
                  <a:noFill/>
                </a:ln>
                <a:solidFill>
                  <a:srgbClr val="0070C0"/>
                </a:solidFill>
                <a:effectLst/>
                <a:uLnTx/>
                <a:latin typeface="+mj-ea"/>
                <a:ea typeface="+mj-ea"/>
                <a:sym typeface="+mn-ea"/>
              </a:rPr>
              <a:t>。（及时要求对方开具公益事业</a:t>
            </a:r>
            <a:r>
              <a:rPr sz="2000" b="1" spc="0" smtClean="0">
                <a:ln>
                  <a:noFill/>
                </a:ln>
                <a:solidFill>
                  <a:srgbClr val="0070C0"/>
                </a:solidFill>
                <a:effectLst/>
                <a:uLnTx/>
                <a:latin typeface="+mj-ea"/>
                <a:ea typeface="+mj-ea"/>
                <a:sym typeface="+mn-ea"/>
              </a:rPr>
              <a:t>捐赠票据</a:t>
            </a:r>
            <a:r>
              <a:rPr sz="2000" spc="0" smtClean="0">
                <a:ln>
                  <a:noFill/>
                </a:ln>
                <a:solidFill>
                  <a:srgbClr val="0070C0"/>
                </a:solidFill>
                <a:effectLst/>
                <a:uLnTx/>
                <a:latin typeface="+mj-ea"/>
                <a:ea typeface="+mj-ea"/>
                <a:sym typeface="+mn-ea"/>
              </a:rPr>
              <a:t>，在票据中注明相关疫情防控捐赠事项。该捐赠票据由企业妥善保管、自行留存。）</a:t>
            </a:r>
          </a:p>
          <a:p>
            <a:pPr marL="0" indent="0">
              <a:buNone/>
              <a:defRPr/>
            </a:pPr>
            <a:r>
              <a:rPr sz="2000" b="1" spc="0" smtClean="0">
                <a:ln>
                  <a:noFill/>
                </a:ln>
                <a:solidFill>
                  <a:srgbClr val="0070C0"/>
                </a:solidFill>
                <a:effectLst/>
                <a:uLnTx/>
                <a:latin typeface="+mj-ea"/>
                <a:ea typeface="+mj-ea"/>
                <a:sym typeface="+mn-ea"/>
              </a:rPr>
              <a:t>二、</a:t>
            </a:r>
            <a:r>
              <a:rPr sz="2000" b="1" spc="0" noProof="0" smtClean="0">
                <a:ln>
                  <a:noFill/>
                </a:ln>
                <a:effectLst/>
                <a:uLnTx/>
                <a:latin typeface="+mn-ea"/>
                <a:ea typeface="+mn-ea"/>
                <a:sym typeface="+mn-ea"/>
              </a:rPr>
              <a:t>直接捐赠的物品：</a:t>
            </a:r>
            <a:r>
              <a:rPr sz="2000" spc="0">
                <a:ln>
                  <a:noFill/>
                </a:ln>
                <a:solidFill>
                  <a:srgbClr val="0070C0"/>
                </a:solidFill>
                <a:effectLst/>
                <a:uLnTx/>
                <a:latin typeface="+mj-ea"/>
                <a:ea typeface="+mj-ea"/>
                <a:sym typeface="+mn-ea"/>
              </a:rPr>
              <a:t>企业</a:t>
            </a:r>
            <a:r>
              <a:rPr sz="2000" b="1" spc="0" smtClean="0">
                <a:ln>
                  <a:noFill/>
                </a:ln>
                <a:solidFill>
                  <a:srgbClr val="0070C0"/>
                </a:solidFill>
                <a:effectLst/>
                <a:uLnTx/>
                <a:latin typeface="+mj-ea"/>
                <a:ea typeface="+mj-ea"/>
                <a:sym typeface="+mn-ea"/>
              </a:rPr>
              <a:t>直接</a:t>
            </a:r>
            <a:r>
              <a:rPr sz="2000" spc="0" smtClean="0">
                <a:ln>
                  <a:noFill/>
                </a:ln>
                <a:solidFill>
                  <a:srgbClr val="0070C0"/>
                </a:solidFill>
                <a:effectLst/>
                <a:uLnTx/>
                <a:latin typeface="+mj-ea"/>
                <a:ea typeface="+mj-ea"/>
                <a:sym typeface="+mn-ea"/>
              </a:rPr>
              <a:t>向</a:t>
            </a:r>
            <a:r>
              <a:rPr sz="2000" b="1" spc="0" smtClean="0">
                <a:ln>
                  <a:noFill/>
                </a:ln>
                <a:solidFill>
                  <a:srgbClr val="0070C0"/>
                </a:solidFill>
                <a:effectLst/>
                <a:uLnTx/>
                <a:latin typeface="+mj-ea"/>
                <a:ea typeface="+mj-ea"/>
                <a:sym typeface="+mn-ea"/>
              </a:rPr>
              <a:t>承担疫情防治</a:t>
            </a:r>
            <a:r>
              <a:rPr sz="2000" spc="0" smtClean="0">
                <a:ln>
                  <a:noFill/>
                </a:ln>
                <a:solidFill>
                  <a:srgbClr val="0070C0"/>
                </a:solidFill>
                <a:effectLst/>
                <a:uLnTx/>
                <a:latin typeface="+mj-ea"/>
                <a:ea typeface="+mj-ea"/>
                <a:sym typeface="+mn-ea"/>
              </a:rPr>
              <a:t>任务的医院捐赠用于应对新型冠状病毒感染的肺炎疫情的</a:t>
            </a:r>
            <a:r>
              <a:rPr sz="2000" b="1" spc="0" smtClean="0">
                <a:ln>
                  <a:noFill/>
                </a:ln>
                <a:solidFill>
                  <a:srgbClr val="0070C0"/>
                </a:solidFill>
                <a:effectLst/>
                <a:uLnTx/>
                <a:latin typeface="+mj-ea"/>
                <a:ea typeface="+mj-ea"/>
                <a:sym typeface="+mn-ea"/>
              </a:rPr>
              <a:t>物品</a:t>
            </a:r>
            <a:r>
              <a:rPr sz="2000" spc="0" smtClean="0">
                <a:ln>
                  <a:noFill/>
                </a:ln>
                <a:solidFill>
                  <a:srgbClr val="0070C0"/>
                </a:solidFill>
                <a:effectLst/>
                <a:uLnTx/>
                <a:latin typeface="+mj-ea"/>
                <a:ea typeface="+mj-ea"/>
                <a:sym typeface="+mn-ea"/>
              </a:rPr>
              <a:t>。（妥善保管、自行留存对方开具的捐赠</a:t>
            </a:r>
            <a:r>
              <a:rPr sz="2000" b="1" spc="0" smtClean="0">
                <a:ln>
                  <a:noFill/>
                </a:ln>
                <a:solidFill>
                  <a:srgbClr val="0070C0"/>
                </a:solidFill>
                <a:effectLst/>
                <a:uLnTx/>
                <a:latin typeface="+mj-ea"/>
                <a:ea typeface="+mj-ea"/>
                <a:sym typeface="+mn-ea"/>
              </a:rPr>
              <a:t>接收函</a:t>
            </a:r>
            <a:r>
              <a:rPr sz="2000" spc="0" smtClean="0">
                <a:ln>
                  <a:noFill/>
                </a:ln>
                <a:solidFill>
                  <a:srgbClr val="0070C0"/>
                </a:solidFill>
                <a:effectLst/>
                <a:uLnTx/>
                <a:latin typeface="+mj-ea"/>
                <a:ea typeface="+mj-ea"/>
                <a:sym typeface="+mn-ea"/>
              </a:rPr>
              <a:t>）</a:t>
            </a:r>
            <a:endParaRPr kumimoji="0" lang="en-US" altLang="zh-CN" sz="2000" i="0" u="none" strike="noStrike" kern="1200" cap="none" spc="0" normalizeH="0" baseline="0" noProof="1" smtClean="0">
              <a:ln>
                <a:noFill/>
              </a:ln>
              <a:solidFill>
                <a:srgbClr val="0070C0"/>
              </a:solidFill>
              <a:effectLst/>
              <a:uLnTx/>
              <a:uFillTx/>
              <a:latin typeface="+mj-ea"/>
              <a:ea typeface="+mj-ea"/>
              <a:cs typeface="+mn-cs"/>
              <a:sym typeface="+mn-ea"/>
            </a:endParaRPr>
          </a:p>
          <a:p>
            <a:pPr marL="0" indent="0">
              <a:buNone/>
              <a:defRPr/>
            </a:pPr>
            <a:endParaRPr kumimoji="0" lang="zh-CN" altLang="en-US" sz="2000" i="0" u="none" strike="noStrike" kern="1200" cap="none" spc="0" normalizeH="0" baseline="0" noProof="0" dirty="0" smtClean="0">
              <a:ln>
                <a:noFill/>
              </a:ln>
              <a:solidFill>
                <a:schemeClr val="tx1"/>
              </a:solidFill>
              <a:effectLst/>
              <a:uLnTx/>
              <a:uFillTx/>
              <a:latin typeface="+mn-ea"/>
              <a:ea typeface="+mn-ea"/>
              <a:cs typeface="+mn-cs"/>
            </a:endParaRPr>
          </a:p>
          <a:p>
            <a:pPr marL="0" indent="0">
              <a:buNone/>
              <a:defRPr/>
            </a:pPr>
            <a:endParaRPr kumimoji="0" lang="zh-CN" altLang="en-US" sz="2000" b="1" i="0" u="none" strike="noStrike" kern="1200" cap="none" spc="0" normalizeH="0" baseline="0" noProof="0" dirty="0" smtClean="0">
              <a:ln>
                <a:noFill/>
              </a:ln>
              <a:solidFill>
                <a:srgbClr val="0070C0"/>
              </a:solidFill>
              <a:effectLst/>
              <a:uLnTx/>
              <a:uFillTx/>
              <a:latin typeface="+mj-ea"/>
              <a:ea typeface="+mj-ea"/>
              <a:cs typeface="+mn-cs"/>
              <a:sym typeface="+mn-ea"/>
            </a:endParaRPr>
          </a:p>
          <a:p>
            <a:pPr marL="0" indent="0">
              <a:buNone/>
              <a:defRPr/>
            </a:pPr>
            <a:endParaRPr sz="2000">
              <a:latin typeface="宋体" panose="02010600030101010101" pitchFamily="2" charset="-122"/>
              <a:ea typeface="宋体" panose="02010600030101010101" pitchFamily="2" charset="-122"/>
            </a:endParaRPr>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642938"/>
            <a:ext cx="9144000" cy="5143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2" name="组合 4"/>
          <p:cNvGrpSpPr/>
          <p:nvPr/>
        </p:nvGrpSpPr>
        <p:grpSpPr bwMode="auto">
          <a:xfrm>
            <a:off x="7500938" y="4327925"/>
            <a:ext cx="1643062" cy="872416"/>
            <a:chOff x="11237" y="8901"/>
            <a:chExt cx="2586" cy="1833"/>
          </a:xfrm>
        </p:grpSpPr>
        <p:sp>
          <p:nvSpPr>
            <p:cNvPr id="6" name="矩形 5"/>
            <p:cNvSpPr/>
            <p:nvPr/>
          </p:nvSpPr>
          <p:spPr>
            <a:xfrm>
              <a:off x="11237" y="9764"/>
              <a:ext cx="2586" cy="970"/>
            </a:xfrm>
            <a:prstGeom prst="rect">
              <a:avLst/>
            </a:prstGeom>
            <a:noFill/>
            <a:ln>
              <a:noFill/>
            </a:ln>
          </p:spPr>
          <p:txBody>
            <a:bodyPr>
              <a:spAutoFit/>
            </a:bodyPr>
            <a:lstStyle/>
            <a:p>
              <a:pPr algn="ctr">
                <a:defRPr/>
              </a:pPr>
              <a:r>
                <a:rPr lang="zh-CN" altLang="en-US" sz="2400" noProof="1">
                  <a:solidFill>
                    <a:srgbClr val="FF0000"/>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合肥税务</a:t>
              </a:r>
            </a:p>
          </p:txBody>
        </p:sp>
        <p:pic>
          <p:nvPicPr>
            <p:cNvPr id="39943" name="图片 3" descr="微信截图_20200311092908"/>
            <p:cNvPicPr>
              <a:picLocks noChangeAspect="1" noChangeArrowheads="1"/>
            </p:cNvPicPr>
            <p:nvPr>
              <p:custDataLst>
                <p:tags r:id="rId3"/>
              </p:custDataLst>
            </p:nvPr>
          </p:nvPicPr>
          <p:blipFill>
            <a:blip r:embed="rId6"/>
            <a:srcRect/>
            <a:stretch>
              <a:fillRect/>
            </a:stretch>
          </p:blipFill>
          <p:spPr bwMode="auto">
            <a:xfrm>
              <a:off x="11989" y="8901"/>
              <a:ext cx="1082" cy="862"/>
            </a:xfrm>
            <a:prstGeom prst="rect">
              <a:avLst/>
            </a:prstGeom>
            <a:noFill/>
            <a:ln w="9525">
              <a:noFill/>
              <a:miter lim="800000"/>
              <a:headEnd/>
              <a:tailEnd/>
            </a:ln>
          </p:spPr>
        </p:pic>
      </p:grpSp>
      <p:sp>
        <p:nvSpPr>
          <p:cNvPr id="7" name="标题 6"/>
          <p:cNvSpPr>
            <a:spLocks noGrp="1"/>
          </p:cNvSpPr>
          <p:nvPr>
            <p:ph type="title"/>
          </p:nvPr>
        </p:nvSpPr>
        <p:spPr>
          <a:xfrm>
            <a:off x="500063" y="696516"/>
            <a:ext cx="8139112" cy="384572"/>
          </a:xfrm>
        </p:spPr>
        <p:txBody>
          <a:bodyPr>
            <a:noAutofit/>
          </a:bodyPr>
          <a:lstStyle/>
          <a:p>
            <a:pPr>
              <a:defRPr/>
            </a:pPr>
            <a:r>
              <a:rPr sz="2200" dirty="0" smtClean="0">
                <a:latin typeface="黑体" panose="02010609060101010101" pitchFamily="49" charset="-122"/>
                <a:ea typeface="黑体" panose="02010609060101010101" pitchFamily="49" charset="-122"/>
              </a:rPr>
              <a:t>季度申报演示</a:t>
            </a:r>
            <a:r>
              <a:rPr sz="1000" dirty="0" smtClean="0">
                <a:latin typeface="黑体" panose="02010609060101010101" pitchFamily="49" charset="-122"/>
                <a:ea typeface="黑体" panose="02010609060101010101" pitchFamily="49" charset="-122"/>
              </a:rPr>
              <a:t>（某企业</a:t>
            </a:r>
            <a:r>
              <a:rPr lang="en-US" sz="1000" dirty="0" smtClean="0">
                <a:latin typeface="黑体" panose="02010609060101010101" pitchFamily="49" charset="-122"/>
                <a:ea typeface="黑体" panose="02010609060101010101" pitchFamily="49" charset="-122"/>
              </a:rPr>
              <a:t>2020</a:t>
            </a:r>
            <a:r>
              <a:rPr sz="1000" dirty="0" smtClean="0">
                <a:latin typeface="黑体" panose="02010609060101010101" pitchFamily="49" charset="-122"/>
                <a:ea typeface="黑体" panose="02010609060101010101" pitchFamily="49" charset="-122"/>
              </a:rPr>
              <a:t>年符合条件的支持疫情防控捐赠公允价值</a:t>
            </a:r>
            <a:r>
              <a:rPr lang="en-US" sz="1000" dirty="0" smtClean="0">
                <a:latin typeface="黑体" panose="02010609060101010101" pitchFamily="49" charset="-122"/>
                <a:ea typeface="黑体" panose="02010609060101010101" pitchFamily="49" charset="-122"/>
              </a:rPr>
              <a:t>100</a:t>
            </a:r>
            <a:r>
              <a:rPr sz="1000" dirty="0" smtClean="0">
                <a:latin typeface="黑体" panose="02010609060101010101" pitchFamily="49" charset="-122"/>
                <a:ea typeface="黑体" panose="02010609060101010101" pitchFamily="49" charset="-122"/>
              </a:rPr>
              <a:t>万元</a:t>
            </a:r>
            <a:r>
              <a:rPr lang="en-US" sz="1000" dirty="0" smtClean="0">
                <a:latin typeface="黑体" panose="02010609060101010101" pitchFamily="49" charset="-122"/>
                <a:ea typeface="黑体" panose="02010609060101010101" pitchFamily="49" charset="-122"/>
              </a:rPr>
              <a:t>,</a:t>
            </a:r>
            <a:r>
              <a:rPr sz="1000" dirty="0" smtClean="0">
                <a:latin typeface="黑体" panose="02010609060101010101" pitchFamily="49" charset="-122"/>
                <a:ea typeface="黑体" panose="02010609060101010101" pitchFamily="49" charset="-122"/>
              </a:rPr>
              <a:t>不考虑进项税金问题）</a:t>
            </a:r>
            <a:endParaRPr sz="1000" dirty="0">
              <a:latin typeface="黑体" panose="02010609060101010101" pitchFamily="49" charset="-122"/>
              <a:ea typeface="黑体" panose="02010609060101010101" pitchFamily="49" charset="-122"/>
            </a:endParaRPr>
          </a:p>
        </p:txBody>
      </p:sp>
      <p:sp>
        <p:nvSpPr>
          <p:cNvPr id="8" name="内容占位符 7"/>
          <p:cNvSpPr>
            <a:spLocks noGrp="1"/>
          </p:cNvSpPr>
          <p:nvPr>
            <p:ph idx="1"/>
          </p:nvPr>
        </p:nvSpPr>
        <p:spPr>
          <a:xfrm>
            <a:off x="501650" y="1232298"/>
            <a:ext cx="8428038" cy="3482578"/>
          </a:xfrm>
        </p:spPr>
        <p:txBody>
          <a:bodyPr/>
          <a:lstStyle/>
          <a:p>
            <a:pPr>
              <a:defRPr/>
            </a:pPr>
            <a:r>
              <a:rPr sz="2000" dirty="0" smtClean="0">
                <a:latin typeface="宋体" panose="02010600030101010101" pitchFamily="2" charset="-122"/>
                <a:ea typeface="宋体" panose="02010600030101010101" pitchFamily="2" charset="-122"/>
              </a:rPr>
              <a:t>正文：宋体</a:t>
            </a:r>
            <a:endParaRPr sz="2000" dirty="0">
              <a:latin typeface="宋体" panose="02010600030101010101" pitchFamily="2" charset="-122"/>
              <a:ea typeface="宋体" panose="02010600030101010101" pitchFamily="2" charset="-122"/>
            </a:endParaRPr>
          </a:p>
        </p:txBody>
      </p:sp>
      <p:pic>
        <p:nvPicPr>
          <p:cNvPr id="5" name="图片 4"/>
          <p:cNvPicPr>
            <a:picLocks noChangeAspect="1"/>
          </p:cNvPicPr>
          <p:nvPr/>
        </p:nvPicPr>
        <p:blipFill>
          <a:blip r:embed="rId7"/>
          <a:stretch>
            <a:fillRect/>
          </a:stretch>
        </p:blipFill>
        <p:spPr>
          <a:xfrm>
            <a:off x="603250" y="1157605"/>
            <a:ext cx="7642860" cy="3580765"/>
          </a:xfrm>
          <a:prstGeom prst="rect">
            <a:avLst/>
          </a:prstGeom>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2"/>
            </p:custDataLst>
          </p:nvPr>
        </p:nvSpPr>
        <p:spPr>
          <a:xfrm>
            <a:off x="0" y="642938"/>
            <a:ext cx="9144000" cy="51435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sz="1350" noProof="1"/>
          </a:p>
        </p:txBody>
      </p:sp>
      <p:grpSp>
        <p:nvGrpSpPr>
          <p:cNvPr id="2" name="组合 4"/>
          <p:cNvGrpSpPr/>
          <p:nvPr/>
        </p:nvGrpSpPr>
        <p:grpSpPr bwMode="auto">
          <a:xfrm>
            <a:off x="7500938" y="4327925"/>
            <a:ext cx="1643062" cy="872416"/>
            <a:chOff x="11237" y="8901"/>
            <a:chExt cx="2586" cy="1833"/>
          </a:xfrm>
        </p:grpSpPr>
        <p:sp>
          <p:nvSpPr>
            <p:cNvPr id="6" name="矩形 5"/>
            <p:cNvSpPr/>
            <p:nvPr/>
          </p:nvSpPr>
          <p:spPr>
            <a:xfrm>
              <a:off x="11237" y="9764"/>
              <a:ext cx="2586" cy="970"/>
            </a:xfrm>
            <a:prstGeom prst="rect">
              <a:avLst/>
            </a:prstGeom>
            <a:noFill/>
            <a:ln>
              <a:noFill/>
            </a:ln>
          </p:spPr>
          <p:txBody>
            <a:bodyPr>
              <a:spAutoFit/>
            </a:bodyPr>
            <a:lstStyle/>
            <a:p>
              <a:pPr algn="ctr">
                <a:defRPr/>
              </a:pPr>
              <a:r>
                <a:rPr lang="zh-CN" altLang="en-US" sz="2400" noProof="1">
                  <a:solidFill>
                    <a:srgbClr val="FF0000"/>
                  </a:solidFill>
                  <a:effectLst>
                    <a:outerShdw blurRad="38100" dist="25400" dir="5400000" algn="ctr" rotWithShape="0">
                      <a:srgbClr val="6E747A">
                        <a:alpha val="43000"/>
                      </a:srgbClr>
                    </a:outerShdw>
                  </a:effectLst>
                  <a:latin typeface="华文行楷" panose="02010800040101010101" charset="-122"/>
                  <a:ea typeface="华文行楷" panose="02010800040101010101" charset="-122"/>
                </a:rPr>
                <a:t>合肥税务</a:t>
              </a:r>
            </a:p>
          </p:txBody>
        </p:sp>
        <p:pic>
          <p:nvPicPr>
            <p:cNvPr id="39943" name="图片 3" descr="微信截图_20200311092908"/>
            <p:cNvPicPr>
              <a:picLocks noChangeAspect="1" noChangeArrowheads="1"/>
            </p:cNvPicPr>
            <p:nvPr>
              <p:custDataLst>
                <p:tags r:id="rId3"/>
              </p:custDataLst>
            </p:nvPr>
          </p:nvPicPr>
          <p:blipFill>
            <a:blip r:embed="rId6"/>
            <a:srcRect/>
            <a:stretch>
              <a:fillRect/>
            </a:stretch>
          </p:blipFill>
          <p:spPr bwMode="auto">
            <a:xfrm>
              <a:off x="11989" y="8901"/>
              <a:ext cx="1082" cy="862"/>
            </a:xfrm>
            <a:prstGeom prst="rect">
              <a:avLst/>
            </a:prstGeom>
            <a:noFill/>
            <a:ln w="9525">
              <a:noFill/>
              <a:miter lim="800000"/>
              <a:headEnd/>
              <a:tailEnd/>
            </a:ln>
          </p:spPr>
        </p:pic>
      </p:grpSp>
      <p:sp>
        <p:nvSpPr>
          <p:cNvPr id="7" name="标题 6"/>
          <p:cNvSpPr>
            <a:spLocks noGrp="1"/>
          </p:cNvSpPr>
          <p:nvPr>
            <p:ph type="title"/>
          </p:nvPr>
        </p:nvSpPr>
        <p:spPr>
          <a:xfrm>
            <a:off x="500063" y="696516"/>
            <a:ext cx="8139112" cy="384572"/>
          </a:xfrm>
        </p:spPr>
        <p:txBody>
          <a:bodyPr>
            <a:noAutofit/>
          </a:bodyPr>
          <a:lstStyle/>
          <a:p>
            <a:pPr>
              <a:defRPr/>
            </a:pPr>
            <a:r>
              <a:rPr sz="2200" dirty="0" smtClean="0">
                <a:latin typeface="黑体" panose="02010609060101010101" pitchFamily="49" charset="-122"/>
                <a:ea typeface="黑体" panose="02010609060101010101" pitchFamily="49" charset="-122"/>
              </a:rPr>
              <a:t>年度申报演示</a:t>
            </a:r>
            <a:endParaRPr sz="2200" dirty="0">
              <a:latin typeface="黑体" panose="02010609060101010101" pitchFamily="49" charset="-122"/>
              <a:ea typeface="黑体" panose="02010609060101010101" pitchFamily="49" charset="-122"/>
            </a:endParaRPr>
          </a:p>
        </p:txBody>
      </p:sp>
      <p:sp>
        <p:nvSpPr>
          <p:cNvPr id="8" name="内容占位符 7"/>
          <p:cNvSpPr>
            <a:spLocks noGrp="1"/>
          </p:cNvSpPr>
          <p:nvPr>
            <p:ph idx="1"/>
          </p:nvPr>
        </p:nvSpPr>
        <p:spPr>
          <a:xfrm>
            <a:off x="501650" y="1232298"/>
            <a:ext cx="8428038" cy="3482578"/>
          </a:xfrm>
        </p:spPr>
        <p:txBody>
          <a:bodyPr/>
          <a:lstStyle/>
          <a:p>
            <a:pPr>
              <a:defRPr/>
            </a:pPr>
            <a:r>
              <a:rPr sz="2000" dirty="0" smtClean="0">
                <a:latin typeface="宋体" panose="02010600030101010101" pitchFamily="2" charset="-122"/>
                <a:ea typeface="宋体" panose="02010600030101010101" pitchFamily="2" charset="-122"/>
              </a:rPr>
              <a:t>正文：宋体</a:t>
            </a:r>
            <a:endParaRPr sz="2000" dirty="0">
              <a:latin typeface="宋体" panose="02010600030101010101" pitchFamily="2" charset="-122"/>
              <a:ea typeface="宋体" panose="02010600030101010101" pitchFamily="2" charset="-122"/>
            </a:endParaRPr>
          </a:p>
        </p:txBody>
      </p:sp>
      <p:pic>
        <p:nvPicPr>
          <p:cNvPr id="4" name="图片 3"/>
          <p:cNvPicPr>
            <a:picLocks noChangeAspect="1"/>
          </p:cNvPicPr>
          <p:nvPr/>
        </p:nvPicPr>
        <p:blipFill>
          <a:blip r:embed="rId7"/>
          <a:stretch>
            <a:fillRect/>
          </a:stretch>
        </p:blipFill>
        <p:spPr>
          <a:xfrm>
            <a:off x="501650" y="1334770"/>
            <a:ext cx="8164830" cy="2907665"/>
          </a:xfrm>
          <a:prstGeom prst="rect">
            <a:avLst/>
          </a:prstGeom>
        </p:spPr>
      </p:pic>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610"/>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TEMPLATE_THUMBS_INDEX" val="1、4、7、9、12、17、20、21、22、23、26、29、31、33、35、36、37"/>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610"/>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5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610"/>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5.xml><?xml version="1.0" encoding="utf-8"?>
<p:tagLst xmlns:a="http://schemas.openxmlformats.org/drawingml/2006/main" xmlns:r="http://schemas.openxmlformats.org/officeDocument/2006/relationships" xmlns:p="http://schemas.openxmlformats.org/presentationml/2006/main">
  <p:tag name="KSO_WM_TEMPLATE_THUMBS_INDEX" val="1、4、7、9、12、17、20、21、22、23、26、29、31、33、35、36、37"/>
  <p:tag name="KSO_WM_SLIDE_ID" val="custom20204610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EMPLATE_MASTER_THUMB_INDEX" val="12"/>
  <p:tag name="KSO_WM_TAG_VERSION" val="1.0"/>
  <p:tag name="KSO_WM_BEAUTIFY_FLAG" val="#wm#"/>
  <p:tag name="KSO_WM_TEMPLATE_CATEGORY" val="custom"/>
  <p:tag name="KSO_WM_TEMPLATE_INDEX" val="20204610"/>
  <p:tag name="KSO_WM_SLIDE_LAYOUT" val="a_b"/>
  <p:tag name="KSO_WM_SLIDE_LAYOUT_CNT" val="1_1"/>
</p:tagLst>
</file>

<file path=ppt/tags/tag21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4610_1*a*1"/>
  <p:tag name="KSO_WM_TEMPLATE_CATEGORY" val="custom"/>
  <p:tag name="KSO_WM_TEMPLATE_INDEX" val="20204610"/>
  <p:tag name="KSO_WM_UNIT_LAYERLEVEL" val="1"/>
  <p:tag name="KSO_WM_TAG_VERSION" val="1.0"/>
  <p:tag name="KSO_WM_BEAUTIFY_FLAG" val="#wm#"/>
  <p:tag name="KSO_WM_UNIT_PRESET_TEXT" val="商业发布会"/>
</p:tagLst>
</file>

<file path=ppt/tags/tag21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26"/>
  <p:tag name="KSO_WM_UNIT_HIGHLIGHT" val="0"/>
  <p:tag name="KSO_WM_UNIT_COMPATIBLE" val="0"/>
  <p:tag name="KSO_WM_UNIT_DIAGRAM_ISNUMVISUAL" val="0"/>
  <p:tag name="KSO_WM_UNIT_DIAGRAM_ISREFERUNIT" val="0"/>
  <p:tag name="KSO_WM_UNIT_TYPE" val="b"/>
  <p:tag name="KSO_WM_UNIT_INDEX" val="1"/>
  <p:tag name="KSO_WM_UNIT_ID" val="custom20204610_1*b*1"/>
  <p:tag name="KSO_WM_TEMPLATE_CATEGORY" val="custom"/>
  <p:tag name="KSO_WM_TEMPLATE_INDEX" val="20204610"/>
  <p:tag name="KSO_WM_UNIT_LAYERLEVEL" val="1"/>
  <p:tag name="KSO_WM_TAG_VERSION" val="1.0"/>
  <p:tag name="KSO_WM_BEAUTIFY_FLAG" val="#wm#"/>
  <p:tag name="KSO_WM_UNIT_PRESET_TEXT" val="汇报人姓名"/>
</p:tagLst>
</file>

<file path=ppt/tags/tag218.xml><?xml version="1.0" encoding="utf-8"?>
<p:tagLst xmlns:a="http://schemas.openxmlformats.org/drawingml/2006/main" xmlns:r="http://schemas.openxmlformats.org/officeDocument/2006/relationships" xmlns:p="http://schemas.openxmlformats.org/presentationml/2006/main">
  <p:tag name="REFSHAPE" val="701207092"/>
  <p:tag name="KSO_WM_UNIT_PLACING_PICTURE_USER_VIEWPORT" val="{&quot;height&quot;:1875,&quot;width&quot;:2355}"/>
</p:tagLst>
</file>

<file path=ppt/tags/tag219.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610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610"/>
  <p:tag name="KSO_WM_SLIDE_LAYOUT" val="a_i_h"/>
  <p:tag name="KSO_WM_SLIDE_LAYOUT_CNT" val="1_1_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610_9*i*1"/>
  <p:tag name="KSO_WM_TEMPLATE_CATEGORY" val="custom"/>
  <p:tag name="KSO_WM_TEMPLATE_INDEX" val="20204610"/>
  <p:tag name="KSO_WM_UNIT_BK_DARK_LIGHT" val="2"/>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REFSHAPE" val="701207092"/>
  <p:tag name="KSO_WM_UNIT_PLACING_PICTURE_USER_VIEWPORT" val="{&quot;height&quot;:1875,&quot;width&quot;:2355}"/>
</p:tagLst>
</file>

<file path=ppt/tags/tag222.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610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610"/>
  <p:tag name="KSO_WM_SLIDE_LAYOUT" val="a_i_h"/>
  <p:tag name="KSO_WM_SLIDE_LAYOUT_CNT" val="1_1_2"/>
</p:tagLst>
</file>

<file path=ppt/tags/tag22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610_9*i*1"/>
  <p:tag name="KSO_WM_TEMPLATE_CATEGORY" val="custom"/>
  <p:tag name="KSO_WM_TEMPLATE_INDEX" val="20204610"/>
  <p:tag name="KSO_WM_UNIT_BK_DARK_LIGHT" val="2"/>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REFSHAPE" val="701207092"/>
  <p:tag name="KSO_WM_UNIT_PLACING_PICTURE_USER_VIEWPORT" val="{&quot;height&quot;:1875,&quot;width&quot;:2355}"/>
</p:tagLst>
</file>

<file path=ppt/tags/tag225.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610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610"/>
  <p:tag name="KSO_WM_SLIDE_LAYOUT" val="a_i_h"/>
  <p:tag name="KSO_WM_SLIDE_LAYOUT_CNT" val="1_1_2"/>
</p:tagLst>
</file>

<file path=ppt/tags/tag22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610_9*i*1"/>
  <p:tag name="KSO_WM_TEMPLATE_CATEGORY" val="custom"/>
  <p:tag name="KSO_WM_TEMPLATE_INDEX" val="20204610"/>
  <p:tag name="KSO_WM_UNIT_BK_DARK_LIGHT" val="2"/>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REFSHAPE" val="701207092"/>
  <p:tag name="KSO_WM_UNIT_PLACING_PICTURE_USER_VIEWPORT" val="{&quot;height&quot;:1875,&quot;width&quot;:2355}"/>
</p:tagLst>
</file>

<file path=ppt/tags/tag228.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610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610"/>
  <p:tag name="KSO_WM_SLIDE_LAYOUT" val="a_i_h"/>
  <p:tag name="KSO_WM_SLIDE_LAYOUT_CNT" val="1_1_2"/>
</p:tagLst>
</file>

<file path=ppt/tags/tag22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610_9*i*1"/>
  <p:tag name="KSO_WM_TEMPLATE_CATEGORY" val="custom"/>
  <p:tag name="KSO_WM_TEMPLATE_INDEX" val="20204610"/>
  <p:tag name="KSO_WM_UNIT_BK_DARK_LIGHT" val="2"/>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REFSHAPE" val="701207092"/>
  <p:tag name="KSO_WM_UNIT_PLACING_PICTURE_USER_VIEWPORT" val="{&quot;height&quot;:1875,&quot;width&quot;:2355}"/>
</p:tagLst>
</file>

<file path=ppt/tags/tag231.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610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610"/>
  <p:tag name="KSO_WM_SLIDE_LAYOUT" val="a_i_h"/>
  <p:tag name="KSO_WM_SLIDE_LAYOUT_CNT" val="1_1_2"/>
</p:tagLst>
</file>

<file path=ppt/tags/tag2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610_9*i*1"/>
  <p:tag name="KSO_WM_TEMPLATE_CATEGORY" val="custom"/>
  <p:tag name="KSO_WM_TEMPLATE_INDEX" val="20204610"/>
  <p:tag name="KSO_WM_UNIT_BK_DARK_LIGHT" val="2"/>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REFSHAPE" val="701207092"/>
  <p:tag name="KSO_WM_UNIT_PLACING_PICTURE_USER_VIEWPORT" val="{&quot;height&quot;:1875,&quot;width&quot;:2355}"/>
</p:tagLst>
</file>

<file path=ppt/tags/tag234.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610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610"/>
  <p:tag name="KSO_WM_SLIDE_LAYOUT" val="a_i_h"/>
  <p:tag name="KSO_WM_SLIDE_LAYOUT_CNT" val="1_1_2"/>
</p:tagLst>
</file>

<file path=ppt/tags/tag2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610_9*i*1"/>
  <p:tag name="KSO_WM_TEMPLATE_CATEGORY" val="custom"/>
  <p:tag name="KSO_WM_TEMPLATE_INDEX" val="20204610"/>
  <p:tag name="KSO_WM_UNIT_BK_DARK_LIGHT" val="2"/>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REFSHAPE" val="701207092"/>
  <p:tag name="KSO_WM_UNIT_PLACING_PICTURE_USER_VIEWPORT" val="{&quot;height&quot;:1875,&quot;width&quot;:2355}"/>
</p:tagLst>
</file>

<file path=ppt/tags/tag237.xml><?xml version="1.0" encoding="utf-8"?>
<p:tagLst xmlns:a="http://schemas.openxmlformats.org/drawingml/2006/main" xmlns:r="http://schemas.openxmlformats.org/officeDocument/2006/relationships" xmlns:p="http://schemas.openxmlformats.org/presentationml/2006/main">
  <p:tag name="KSO_WM_SLIDE_LAYOUT_INFO" val="{&quot;direction&quot;:0,&quot;horizontalAlign&quot;:-1,&quot;verticalAlign&quot;:-1,&quot;type&quot;:0,&quot;diagramDirection&quot;:0,&quot;canSetOverLayout&quot;:0,&quot;isOverLayout&quot;:0,&quot;normalSize&quot;:{&quot;size1&quot;:13.5},&quot;minSize&quot;:{&quot;size1&quot;:13.5},&quot;maxSize&quot;:{&quot;size1&quot;:13.5},&quot;edge&quot;:{&quot;left&quot;:true,&quot;top&quot;:true,&quot;right&quot;:true,&quot;bottom&quot;:true},&quot;backgroundInfo&quot;:[{&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3,&quot;right&quot;:1.69,&quot;bottom&quot;:0.43},&quot;edge&quot;:{&quot;left&quot;:true,&quot;top&quot;:true,&quot;right&quot;:true,&quot;bottom&quot;:false}},{&quot;direction&quot;:1,&quot;horizontalAlign&quot;:-1,&quot;verticalAlign&quot;:-1,&quot;type&quot;:0,&quot;diagramDirection&quot;:0,&quot;canSetOverLayout&quot;:0,&quot;isOverLayout&quot;:0,&quot;normalSize&quot;:{&quot;size1&quot;:53.6},&quot;minSize&quot;:{&quot;size1&quot;:40.3},&quot;maxSize&quot;:{&quot;size1&quot;:71.0},&quot;edge&quot;:{&quot;left&quot;:true,&quot;top&quot;:false,&quot;right&quot;:true,&quot;bottom&quot;:true},&quot;subLayout&quot;:[{&quot;direction&quot;:0,&quot;horizontalAlign&quot;:-1,&quot;verticalAlign&quot;:-1,&quot;type&quot;:0,&quot;diagramDirection&quot;:0,&quot;canSetOverLayout&quot;:0,&quot;isOverLayout&quot;:0,&quot;margin&quot;:{&quot;left&quot;:2.55,&quot;top&quot;:4.11,&quot;right&quot;:2.96,&quot;bottom&quot;:5.86},&quot;edge&quot;:{&quot;left&quot;:true,&quot;top&quot;:false,&quot;right&quot;:false,&quot;bottom&quot;:true}},{&quot;direction&quot;:0,&quot;horizontalAlign&quot;:-1,&quot;verticalAlign&quot;:-1,&quot;type&quot;:0,&quot;diagramDirection&quot;:0,&quot;canSetOverLayout&quot;:0,&quot;isOverLayout&quot;:0,&quot;margin&quot;:{&quot;left&quot;:0.026,&quot;top&quot;:2.269,&quot;right&quot;:2.13,&quot;bottom&quot;:4.04},&quot;edge&quot;:{&quot;left&quot;:false,&quot;top&quot;:false,&quot;right&quot;:true,&quot;bottom&quot;:true}}]}]}"/>
  <p:tag name="KSO_WM_SLIDE_BACKGROUND" val="[&quot;navigation&quot;]"/>
  <p:tag name="KSO_WM_SLIDE_RATIO" val="1.777778"/>
  <p:tag name="KSO_WM_SLIDE_ID" val="custom20204610_9"/>
  <p:tag name="KSO_WM_TEMPLATE_SUBCATEGORY" val="0"/>
  <p:tag name="KSO_WM_TEMPLATE_MASTER_TYPE" val="1"/>
  <p:tag name="KSO_WM_TEMPLATE_COLOR_TYPE" val="1"/>
  <p:tag name="KSO_WM_SLIDE_TYPE" val="text"/>
  <p:tag name="KSO_WM_SLIDE_SUBTYPE" val="picTxt"/>
  <p:tag name="KSO_WM_SLIDE_ITEM_CNT" val="0"/>
  <p:tag name="KSO_WM_SLIDE_INDEX" val="9"/>
  <p:tag name="KSO_WM_SLIDE_SIZE" val="864.095*311.886"/>
  <p:tag name="KSO_WM_SLIDE_POSITION" val="47.9556*125.305"/>
  <p:tag name="KSO_WM_TAG_VERSION" val="1.0"/>
  <p:tag name="KSO_WM_BEAUTIFY_FLAG" val="#wm#"/>
  <p:tag name="KSO_WM_TEMPLATE_CATEGORY" val="custom"/>
  <p:tag name="KSO_WM_TEMPLATE_INDEX" val="20204610"/>
  <p:tag name="KSO_WM_SLIDE_LAYOUT" val="a_i_h"/>
  <p:tag name="KSO_WM_SLIDE_LAYOUT_CNT" val="1_1_2"/>
</p:tagLst>
</file>

<file path=ppt/tags/tag2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ustom20204610_9*i*1"/>
  <p:tag name="KSO_WM_TEMPLATE_CATEGORY" val="custom"/>
  <p:tag name="KSO_WM_TEMPLATE_INDEX" val="20204610"/>
  <p:tag name="KSO_WM_UNIT_BK_DARK_LIGHT" val="2"/>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REFSHAPE" val="701207092"/>
  <p:tag name="KSO_WM_UNIT_PLACING_PICTURE_USER_VIEWPORT" val="{&quot;height&quot;:1875,&quot;width&quot;:2355}"/>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UNIT_TABLE_BEAUTIFY" val="smartTable{950a76f2-44b8-4ae0-85c1-27badb3b904b}"/>
</p:tagLst>
</file>

<file path=ppt/tags/tag241.xml><?xml version="1.0" encoding="utf-8"?>
<p:tagLst xmlns:a="http://schemas.openxmlformats.org/drawingml/2006/main" xmlns:r="http://schemas.openxmlformats.org/officeDocument/2006/relationships" xmlns:p="http://schemas.openxmlformats.org/presentationml/2006/main">
  <p:tag name="KSO_WM_SLIDE_ID" val="custom20203866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866"/>
  <p:tag name="KSO_WM_SLIDE_LAYOUT" val="a_b"/>
  <p:tag name="KSO_WM_SLIDE_LAYOUT_CNT" val="1_3"/>
  <p:tag name="KSO_WM_TEMPLATE_MASTER_THUMB_INDEX" val="12"/>
  <p:tag name="KSO_WM_TEMPLATE_THUMBS_INDEX" val="1、4、7、8、9、12、14、15、18、19、20、21"/>
  <p:tag name="KSO_WM_SLIDE_MODEL_TYPE" val="cover"/>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66_1*i*1"/>
  <p:tag name="KSO_WM_TEMPLATE_CATEGORY" val="custom"/>
  <p:tag name="KSO_WM_TEMPLATE_INDEX" val="20203866"/>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3866_1*a*1"/>
  <p:tag name="KSO_WM_TEMPLATE_CATEGORY" val="custom"/>
  <p:tag name="KSO_WM_TEMPLATE_INDEX" val="20203866"/>
  <p:tag name="KSO_WM_UNIT_LAYERLEVEL" val="1"/>
  <p:tag name="KSO_WM_TAG_VERSION" val="1.0"/>
  <p:tag name="KSO_WM_BEAUTIFY_FLAG" val="#wm#"/>
  <p:tag name="KSO_WM_UNIT_PRESET_TEXT" val="文艺清新工作总结"/>
  <p:tag name="KSO_WM_UNIT_ISNUMDGMTITLE" val="0"/>
</p:tagLst>
</file>

<file path=ppt/tags/tag24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b"/>
  <p:tag name="KSO_WM_UNIT_INDEX" val="3"/>
  <p:tag name="KSO_WM_UNIT_ID" val="custom20203866_1*b*3"/>
  <p:tag name="KSO_WM_TEMPLATE_CATEGORY" val="custom"/>
  <p:tag name="KSO_WM_TEMPLATE_INDEX" val="20203866"/>
  <p:tag name="KSO_WM_UNIT_LAYERLEVEL" val="1"/>
  <p:tag name="KSO_WM_TAG_VERSION" val="1.0"/>
  <p:tag name="KSO_WM_BEAUTIFY_FLAG" val="#wm#"/>
  <p:tag name="KSO_WM_UNIT_PRESET_TEXT" val="汇报时间"/>
  <p:tag name="KSO_WM_UNIT_ISNUMDGMTITLE" val="0"/>
</p:tagLst>
</file>

<file path=ppt/tags/tag245.xml><?xml version="1.0" encoding="utf-8"?>
<p:tagLst xmlns:a="http://schemas.openxmlformats.org/drawingml/2006/main" xmlns:r="http://schemas.openxmlformats.org/officeDocument/2006/relationships" xmlns:p="http://schemas.openxmlformats.org/presentationml/2006/main">
  <p:tag name="KSO_WM_SLIDE_ID" val="custom20203866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866"/>
  <p:tag name="KSO_WM_SLIDE_TYPE" val="sectionTitle"/>
  <p:tag name="KSO_WM_SLIDE_SUBTYPE" val="pureTxt"/>
  <p:tag name="KSO_WM_SLIDE_LAYOUT" val="a_b_e"/>
  <p:tag name="KSO_WM_SLIDE_LAYOUT_CNT" val="1_1_1"/>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custom20203866_7*e*1"/>
  <p:tag name="KSO_WM_TEMPLATE_CATEGORY" val="custom"/>
  <p:tag name="KSO_WM_TEMPLATE_INDEX" val="20203866"/>
  <p:tag name="KSO_WM_UNIT_LAYERLEVEL" val="1"/>
  <p:tag name="KSO_WM_TAG_VERSION" val="1.0"/>
  <p:tag name="KSO_WM_BEAUTIFY_FLAG" val="#wm#"/>
  <p:tag name="KSO_WM_UNIT_NOCLEAR" val="0"/>
  <p:tag name="KSO_WM_UNIT_VALUE" val="4"/>
  <p:tag name="KSO_WM_UNIT_TYPE" val="e"/>
  <p:tag name="KSO_WM_UNIT_INDEX" val="1"/>
  <p:tag name="KSO_WM_UNIT_PRESET_TEXT" val="PART 1"/>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7*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UNIT_ISNUMDGMTITLE" val="0"/>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8"/>
  <p:tag name="KSO_WM_TEMPLATE_SUBCATEGORY" val="15"/>
  <p:tag name="KSO_WM_SLIDE_ITEM_CNT" val="0"/>
  <p:tag name="KSO_WM_SLIDE_INDEX" val="8"/>
  <p:tag name="KSO_WM_TAG_VERSION" val="1.0"/>
  <p:tag name="KSO_WM_SLIDE_LAYOUT" val="a_b_f"/>
  <p:tag name="KSO_WM_SLIDE_LAYOUT_CNT" val="1_1_1"/>
  <p:tag name="KSO_WM_SLIDE_TYPE" val="text"/>
  <p:tag name="KSO_WM_SLIDE_SUBTYPE" val="pureTxt"/>
  <p:tag name="KSO_WM_SLIDE_SIZE" val="923*468"/>
  <p:tag name="KSO_WM_SLIDE_POSITION" val="0*21"/>
  <p:tag name="KSO_WM_TEMPLATE_MASTER_TYPE" val="1"/>
  <p:tag name="KSO_WM_TEMPLATE_COLOR_TYPE" val="1"/>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66_8*i*1"/>
  <p:tag name="KSO_WM_TEMPLATE_CATEGORY" val="custom"/>
  <p:tag name="KSO_WM_TEMPLATE_INDEX" val="20203866"/>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您的正文已经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VALUE" val="294"/>
  <p:tag name="KSO_WM_UNIT_HIGHLIGHT" val="0"/>
  <p:tag name="KSO_WM_UNIT_COMPATIBLE" val="0"/>
  <p:tag name="KSO_WM_UNIT_DIAGRAM_ISNUMVISUAL" val="0"/>
  <p:tag name="KSO_WM_UNIT_DIAGRAM_ISREFERUNIT" val="0"/>
  <p:tag name="KSO_WM_UNIT_TYPE" val="f"/>
  <p:tag name="KSO_WM_UNIT_INDEX" val="1"/>
  <p:tag name="KSO_WM_UNIT_ID" val="custom20203866_8*f*1"/>
  <p:tag name="KSO_WM_TEMPLATE_CATEGORY" val="custom"/>
  <p:tag name="KSO_WM_TEMPLATE_INDEX" val="20203866"/>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66_8*i*2"/>
  <p:tag name="KSO_WM_TEMPLATE_CATEGORY" val="custom"/>
  <p:tag name="KSO_WM_TEMPLATE_INDEX" val="20203866"/>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66_8*i*3"/>
  <p:tag name="KSO_WM_TEMPLATE_CATEGORY" val="custom"/>
  <p:tag name="KSO_WM_TEMPLATE_INDEX" val="20203866"/>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66_8*i*4"/>
  <p:tag name="KSO_WM_TEMPLATE_CATEGORY" val="custom"/>
  <p:tag name="KSO_WM_TEMPLATE_INDEX" val="20203866"/>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7"/>
  <p:tag name="KSO_WM_TEMPLATE_CATEGORY" val="custom"/>
  <p:tag name="KSO_WM_TEMPLATE_INDEX" val="20203866"/>
  <p:tag name="KSO_WM_UNIT_LAYERLEVEL" val="1"/>
  <p:tag name="KSO_WM_TAG_VERSION" val="1.0"/>
  <p:tag name="KSO_WM_BEAUTIFY_FLAG" val="#wm#"/>
  <p:tag name="KSO_WM_UNIT_TYPE" val="i"/>
  <p:tag name="KSO_WM_UNIT_INDEX" val="7"/>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8"/>
  <p:tag name="KSO_WM_TEMPLATE_CATEGORY" val="custom"/>
  <p:tag name="KSO_WM_TEMPLATE_INDEX" val="20203866"/>
  <p:tag name="KSO_WM_UNIT_LAYERLEVEL" val="1"/>
  <p:tag name="KSO_WM_TAG_VERSION" val="1.0"/>
  <p:tag name="KSO_WM_BEAUTIFY_FLAG" val="#wm#"/>
  <p:tag name="KSO_WM_UNIT_TYPE" val="i"/>
  <p:tag name="KSO_WM_UNIT_INDEX" val="8"/>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3866_8*i*5"/>
  <p:tag name="KSO_WM_TEMPLATE_CATEGORY" val="custom"/>
  <p:tag name="KSO_WM_TEMPLATE_INDEX" val="20203866"/>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66_8*i*6"/>
  <p:tag name="KSO_WM_TEMPLATE_CATEGORY" val="custom"/>
  <p:tag name="KSO_WM_TEMPLATE_INDEX" val="20203866"/>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SLIDE_ID" val="custom20203866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866"/>
  <p:tag name="KSO_WM_SLIDE_TYPE" val="sectionTitle"/>
  <p:tag name="KSO_WM_SLIDE_SUBTYPE" val="pureTxt"/>
  <p:tag name="KSO_WM_SLIDE_LAYOUT" val="a_b_e"/>
  <p:tag name="KSO_WM_SLIDE_LAYOUT_CNT" val="1_1_1"/>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custom20203866_7*e*1"/>
  <p:tag name="KSO_WM_TEMPLATE_CATEGORY" val="custom"/>
  <p:tag name="KSO_WM_TEMPLATE_INDEX" val="20203866"/>
  <p:tag name="KSO_WM_UNIT_LAYERLEVEL" val="1"/>
  <p:tag name="KSO_WM_TAG_VERSION" val="1.0"/>
  <p:tag name="KSO_WM_BEAUTIFY_FLAG" val="#wm#"/>
  <p:tag name="KSO_WM_UNIT_NOCLEAR" val="0"/>
  <p:tag name="KSO_WM_UNIT_VALUE" val="4"/>
  <p:tag name="KSO_WM_UNIT_TYPE" val="e"/>
  <p:tag name="KSO_WM_UNIT_INDEX" val="1"/>
  <p:tag name="KSO_WM_UNIT_PRESET_TEXT" val="PART 1"/>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7*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UNIT_ISNUMDGMTITLE" val="0"/>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8"/>
  <p:tag name="KSO_WM_TEMPLATE_SUBCATEGORY" val="15"/>
  <p:tag name="KSO_WM_SLIDE_ITEM_CNT" val="0"/>
  <p:tag name="KSO_WM_SLIDE_INDEX" val="8"/>
  <p:tag name="KSO_WM_TAG_VERSION" val="1.0"/>
  <p:tag name="KSO_WM_SLIDE_LAYOUT" val="a_b_f"/>
  <p:tag name="KSO_WM_SLIDE_LAYOUT_CNT" val="1_1_1"/>
  <p:tag name="KSO_WM_SLIDE_TYPE" val="text"/>
  <p:tag name="KSO_WM_SLIDE_SUBTYPE" val="pureTxt"/>
  <p:tag name="KSO_WM_SLIDE_SIZE" val="923*468"/>
  <p:tag name="KSO_WM_SLIDE_POSITION" val="0*21"/>
  <p:tag name="KSO_WM_TEMPLATE_MASTER_TYPE" val="1"/>
  <p:tag name="KSO_WM_TEMPLATE_COLOR_TYPE" val="1"/>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66_8*i*1"/>
  <p:tag name="KSO_WM_TEMPLATE_CATEGORY" val="custom"/>
  <p:tag name="KSO_WM_TEMPLATE_INDEX" val="20203866"/>
  <p:tag name="KSO_WM_UNIT_LAYERLEVEL" val="1"/>
  <p:tag name="KSO_WM_TAG_VERSION" val="1.0"/>
  <p:tag name="KSO_WM_BEAUTIFY_FLAG" val="#wm#"/>
</p:tagLst>
</file>

<file path=ppt/tags/tag264.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您的正文已经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VALUE" val="294"/>
  <p:tag name="KSO_WM_UNIT_HIGHLIGHT" val="0"/>
  <p:tag name="KSO_WM_UNIT_COMPATIBLE" val="0"/>
  <p:tag name="KSO_WM_UNIT_DIAGRAM_ISNUMVISUAL" val="0"/>
  <p:tag name="KSO_WM_UNIT_DIAGRAM_ISREFERUNIT" val="0"/>
  <p:tag name="KSO_WM_UNIT_TYPE" val="f"/>
  <p:tag name="KSO_WM_UNIT_INDEX" val="1"/>
  <p:tag name="KSO_WM_UNIT_ID" val="custom20203866_8*f*1"/>
  <p:tag name="KSO_WM_TEMPLATE_CATEGORY" val="custom"/>
  <p:tag name="KSO_WM_TEMPLATE_INDEX" val="20203866"/>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66_8*i*2"/>
  <p:tag name="KSO_WM_TEMPLATE_CATEGORY" val="custom"/>
  <p:tag name="KSO_WM_TEMPLATE_INDEX" val="20203866"/>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66_8*i*3"/>
  <p:tag name="KSO_WM_TEMPLATE_CATEGORY" val="custom"/>
  <p:tag name="KSO_WM_TEMPLATE_INDEX" val="20203866"/>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66_8*i*4"/>
  <p:tag name="KSO_WM_TEMPLATE_CATEGORY" val="custom"/>
  <p:tag name="KSO_WM_TEMPLATE_INDEX" val="20203866"/>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7"/>
  <p:tag name="KSO_WM_TEMPLATE_CATEGORY" val="custom"/>
  <p:tag name="KSO_WM_TEMPLATE_INDEX" val="20203866"/>
  <p:tag name="KSO_WM_UNIT_LAYERLEVEL" val="1"/>
  <p:tag name="KSO_WM_TAG_VERSION" val="1.0"/>
  <p:tag name="KSO_WM_BEAUTIFY_FLAG" val="#wm#"/>
  <p:tag name="KSO_WM_UNIT_TYPE" val="i"/>
  <p:tag name="KSO_WM_UNIT_INDEX" val="7"/>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8"/>
  <p:tag name="KSO_WM_TEMPLATE_CATEGORY" val="custom"/>
  <p:tag name="KSO_WM_TEMPLATE_INDEX" val="20203866"/>
  <p:tag name="KSO_WM_UNIT_LAYERLEVEL" val="1"/>
  <p:tag name="KSO_WM_TAG_VERSION" val="1.0"/>
  <p:tag name="KSO_WM_BEAUTIFY_FLAG" val="#wm#"/>
  <p:tag name="KSO_WM_UNIT_TYPE" val="i"/>
  <p:tag name="KSO_WM_UNIT_INDEX" val="8"/>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3866_8*i*5"/>
  <p:tag name="KSO_WM_TEMPLATE_CATEGORY" val="custom"/>
  <p:tag name="KSO_WM_TEMPLATE_INDEX" val="20203866"/>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66_8*i*6"/>
  <p:tag name="KSO_WM_TEMPLATE_CATEGORY" val="custom"/>
  <p:tag name="KSO_WM_TEMPLATE_INDEX" val="20203866"/>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SLIDE_ID" val="custom20203866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866"/>
  <p:tag name="KSO_WM_SLIDE_TYPE" val="sectionTitle"/>
  <p:tag name="KSO_WM_SLIDE_SUBTYPE" val="pureTxt"/>
  <p:tag name="KSO_WM_SLIDE_LAYOUT" val="a_b_e"/>
  <p:tag name="KSO_WM_SLIDE_LAYOUT_CNT" val="1_1_1"/>
</p:tagLst>
</file>

<file path=ppt/tags/tag2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custom20203866_7*e*1"/>
  <p:tag name="KSO_WM_TEMPLATE_CATEGORY" val="custom"/>
  <p:tag name="KSO_WM_TEMPLATE_INDEX" val="20203866"/>
  <p:tag name="KSO_WM_UNIT_LAYERLEVEL" val="1"/>
  <p:tag name="KSO_WM_TAG_VERSION" val="1.0"/>
  <p:tag name="KSO_WM_BEAUTIFY_FLAG" val="#wm#"/>
  <p:tag name="KSO_WM_UNIT_NOCLEAR" val="0"/>
  <p:tag name="KSO_WM_UNIT_VALUE" val="4"/>
  <p:tag name="KSO_WM_UNIT_TYPE" val="e"/>
  <p:tag name="KSO_WM_UNIT_INDEX" val="1"/>
  <p:tag name="KSO_WM_UNIT_PRESET_TEXT" val="PART 1"/>
</p:tagLst>
</file>

<file path=ppt/tags/tag2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7*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UNIT_ISNUMDGMTITLE" val="0"/>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10"/>
  <p:tag name="KSO_WM_TEMPLATE_SUBCATEGORY" val="15"/>
  <p:tag name="KSO_WM_SLIDE_TYPE" val="text"/>
  <p:tag name="KSO_WM_SLIDE_SUBTYPE" val="diag"/>
  <p:tag name="KSO_WM_SLIDE_ITEM_CNT" val="2"/>
  <p:tag name="KSO_WM_SLIDE_INDEX" val="10"/>
  <p:tag name="KSO_WM_SLIDE_SIZE" val="669*211.1"/>
  <p:tag name="KSO_WM_SLIDE_POSITION" val="145.5*196.3"/>
  <p:tag name="KSO_WM_DIAGRAM_GROUP_CODE" val="l1-3"/>
  <p:tag name="KSO_WM_SLIDE_DIAGTYPE" val="l"/>
  <p:tag name="KSO_WM_TAG_VERSION" val="1.0"/>
  <p:tag name="KSO_WM_SLIDE_LAYOUT" val="a_b_l"/>
  <p:tag name="KSO_WM_SLIDE_LAYOUT_CNT" val="1_1_1"/>
  <p:tag name="KSO_WM_TEMPLATE_MASTER_TYPE" val="1"/>
  <p:tag name="KSO_WM_TEMPLATE_COLOR_TYPE" val="1"/>
</p:tagLst>
</file>

<file path=ppt/tags/tag2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1"/>
  <p:tag name="KSO_WM_TEMPLATE_CATEGORY" val="custom"/>
  <p:tag name="KSO_WM_TEMPLATE_INDEX" val="20203866"/>
  <p:tag name="KSO_WM_UNIT_LAYERLEVEL" val="1"/>
  <p:tag name="KSO_WM_TAG_VERSION" val="1.0"/>
  <p:tag name="KSO_WM_BEAUTIFY_FLAG" val="#wm#"/>
  <p:tag name="KSO_WM_UNIT_TYPE" val="i"/>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2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2"/>
  <p:tag name="KSO_WM_TEMPLATE_CATEGORY" val="custom"/>
  <p:tag name="KSO_WM_TEMPLATE_INDEX" val="20203866"/>
  <p:tag name="KSO_WM_UNIT_LAYERLEVEL" val="1"/>
  <p:tag name="KSO_WM_TAG_VERSION" val="1.0"/>
  <p:tag name="KSO_WM_BEAUTIFY_FLAG" val="#wm#"/>
  <p:tag name="KSO_WM_UNIT_TYPE" val="i"/>
  <p:tag name="KSO_WM_UNIT_INDEX" val="2"/>
  <p:tag name="KSO_WM_UNIT_FILL_FORE_SCHEMECOLOR_INDEX" val="5"/>
  <p:tag name="KSO_WM_UNIT_FILL_TYPE" val="1"/>
  <p:tag name="KSO_WM_UNIT_TEXT_FILL_FORE_SCHEMECOLOR_INDEX" val="2"/>
  <p:tag name="KSO_WM_UNIT_TEXT_FILL_TYPE" val="1"/>
  <p:tag name="KSO_WM_UNIT_USESOURCEFORMAT_APPLY" val="1"/>
</p:tagLst>
</file>

<file path=ppt/tags/tag2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 name="KSO_WM_UNIT_TEXT_FILL_FORE_SCHEMECOLOR_INDEX" val="5"/>
  <p:tag name="KSO_WM_UNIT_TEXT_FILL_TYPE" val="1"/>
  <p:tag name="KSO_WM_UNIT_USESOURCEFORMAT_APPLY" val="1"/>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281.xml><?xml version="1.0" encoding="utf-8"?>
<p:tagLst xmlns:a="http://schemas.openxmlformats.org/drawingml/2006/main" xmlns:r="http://schemas.openxmlformats.org/officeDocument/2006/relationships" xmlns:p="http://schemas.openxmlformats.org/presentationml/2006/main">
  <p:tag name="KSO_WM_SLIDE_ID" val="custom20203866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866"/>
  <p:tag name="KSO_WM_SLIDE_TYPE" val="sectionTitle"/>
  <p:tag name="KSO_WM_SLIDE_SUBTYPE" val="pureTxt"/>
  <p:tag name="KSO_WM_SLIDE_LAYOUT" val="a_b_e"/>
  <p:tag name="KSO_WM_SLIDE_LAYOUT_CNT" val="1_1_1"/>
</p:tagLst>
</file>

<file path=ppt/tags/tag2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custom20203866_7*e*1"/>
  <p:tag name="KSO_WM_TEMPLATE_CATEGORY" val="custom"/>
  <p:tag name="KSO_WM_TEMPLATE_INDEX" val="20203866"/>
  <p:tag name="KSO_WM_UNIT_LAYERLEVEL" val="1"/>
  <p:tag name="KSO_WM_TAG_VERSION" val="1.0"/>
  <p:tag name="KSO_WM_BEAUTIFY_FLAG" val="#wm#"/>
  <p:tag name="KSO_WM_UNIT_NOCLEAR" val="0"/>
  <p:tag name="KSO_WM_UNIT_VALUE" val="4"/>
  <p:tag name="KSO_WM_UNIT_TYPE" val="e"/>
  <p:tag name="KSO_WM_UNIT_INDEX" val="1"/>
  <p:tag name="KSO_WM_UNIT_PRESET_TEXT" val="PART 1"/>
</p:tagLst>
</file>

<file path=ppt/tags/tag2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7*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UNIT_ISNUMDGMTITLE" val="0"/>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10"/>
  <p:tag name="KSO_WM_TEMPLATE_SUBCATEGORY" val="15"/>
  <p:tag name="KSO_WM_SLIDE_TYPE" val="text"/>
  <p:tag name="KSO_WM_SLIDE_SUBTYPE" val="diag"/>
  <p:tag name="KSO_WM_SLIDE_ITEM_CNT" val="2"/>
  <p:tag name="KSO_WM_SLIDE_INDEX" val="10"/>
  <p:tag name="KSO_WM_SLIDE_SIZE" val="669*211.1"/>
  <p:tag name="KSO_WM_SLIDE_POSITION" val="145.5*196.3"/>
  <p:tag name="KSO_WM_DIAGRAM_GROUP_CODE" val="l1-3"/>
  <p:tag name="KSO_WM_SLIDE_DIAGTYPE" val="l"/>
  <p:tag name="KSO_WM_TAG_VERSION" val="1.0"/>
  <p:tag name="KSO_WM_SLIDE_LAYOUT" val="a_b_l"/>
  <p:tag name="KSO_WM_SLIDE_LAYOUT_CNT" val="1_1_1"/>
  <p:tag name="KSO_WM_TEMPLATE_MASTER_TYPE" val="1"/>
  <p:tag name="KSO_WM_TEMPLATE_COLOR_TYPE" val="1"/>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1"/>
  <p:tag name="KSO_WM_TEMPLATE_CATEGORY" val="custom"/>
  <p:tag name="KSO_WM_TEMPLATE_INDEX" val="20203866"/>
  <p:tag name="KSO_WM_UNIT_LAYERLEVEL" val="1"/>
  <p:tag name="KSO_WM_TAG_VERSION" val="1.0"/>
  <p:tag name="KSO_WM_BEAUTIFY_FLAG" val="#wm#"/>
  <p:tag name="KSO_WM_UNIT_TYPE" val="i"/>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2"/>
  <p:tag name="KSO_WM_TEMPLATE_CATEGORY" val="custom"/>
  <p:tag name="KSO_WM_TEMPLATE_INDEX" val="20203866"/>
  <p:tag name="KSO_WM_UNIT_LAYERLEVEL" val="1"/>
  <p:tag name="KSO_WM_TAG_VERSION" val="1.0"/>
  <p:tag name="KSO_WM_BEAUTIFY_FLAG" val="#wm#"/>
  <p:tag name="KSO_WM_UNIT_TYPE" val="i"/>
  <p:tag name="KSO_WM_UNIT_INDEX" val="2"/>
  <p:tag name="KSO_WM_UNIT_FILL_FORE_SCHEMECOLOR_INDEX" val="5"/>
  <p:tag name="KSO_WM_UNIT_FILL_TYPE" val="1"/>
  <p:tag name="KSO_WM_UNIT_TEXT_FILL_FORE_SCHEMECOLOR_INDEX" val="2"/>
  <p:tag name="KSO_WM_UNIT_TEXT_FILL_TYPE" val="1"/>
  <p:tag name="KSO_WM_UNIT_USESOURCEFORMAT_APPLY" val="1"/>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 name="KSO_WM_UNIT_TEXT_FILL_FORE_SCHEMECOLOR_INDEX" val="5"/>
  <p:tag name="KSO_WM_UNIT_TEXT_FILL_TYPE" val="1"/>
  <p:tag name="KSO_WM_UNIT_USESOURCEFORMAT_APPLY" val="1"/>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289.xml><?xml version="1.0" encoding="utf-8"?>
<p:tagLst xmlns:a="http://schemas.openxmlformats.org/drawingml/2006/main" xmlns:r="http://schemas.openxmlformats.org/officeDocument/2006/relationships" xmlns:p="http://schemas.openxmlformats.org/presentationml/2006/main">
  <p:tag name="KSO_WM_SLIDE_ID" val="custom20203866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866"/>
  <p:tag name="KSO_WM_SLIDE_LAYOUT" val="a_b"/>
  <p:tag name="KSO_WM_SLIDE_LAYOUT_CNT" val="1_3"/>
  <p:tag name="KSO_WM_TEMPLATE_MASTER_THUMB_INDEX" val="12"/>
  <p:tag name="KSO_WM_TEMPLATE_THUMBS_INDEX" val="1、4、7、8、9、12、14、15、18、19、20、21"/>
  <p:tag name="KSO_WM_SLIDE_MODEL_TYPE" val="cover"/>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66_1*i*1"/>
  <p:tag name="KSO_WM_TEMPLATE_CATEGORY" val="custom"/>
  <p:tag name="KSO_WM_TEMPLATE_INDEX" val="20203866"/>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3866_1*a*1"/>
  <p:tag name="KSO_WM_TEMPLATE_CATEGORY" val="custom"/>
  <p:tag name="KSO_WM_TEMPLATE_INDEX" val="20203866"/>
  <p:tag name="KSO_WM_UNIT_LAYERLEVEL" val="1"/>
  <p:tag name="KSO_WM_TAG_VERSION" val="1.0"/>
  <p:tag name="KSO_WM_BEAUTIFY_FLAG" val="#wm#"/>
  <p:tag name="KSO_WM_UNIT_PRESET_TEXT" val="文艺清新工作总结"/>
  <p:tag name="KSO_WM_UNIT_ISNUMDGMTITLE" val="0"/>
</p:tagLst>
</file>

<file path=ppt/tags/tag29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TYPE" val="b"/>
  <p:tag name="KSO_WM_UNIT_INDEX" val="3"/>
  <p:tag name="KSO_WM_UNIT_ID" val="custom20203866_1*b*3"/>
  <p:tag name="KSO_WM_TEMPLATE_CATEGORY" val="custom"/>
  <p:tag name="KSO_WM_TEMPLATE_INDEX" val="20203866"/>
  <p:tag name="KSO_WM_UNIT_LAYERLEVEL" val="1"/>
  <p:tag name="KSO_WM_TAG_VERSION" val="1.0"/>
  <p:tag name="KSO_WM_BEAUTIFY_FLAG" val="#wm#"/>
  <p:tag name="KSO_WM_UNIT_PRESET_TEXT" val="汇报时间"/>
  <p:tag name="KSO_WM_UNIT_ISNUMDGMTITLE" val="0"/>
</p:tagLst>
</file>

<file path=ppt/tags/tag293.xml><?xml version="1.0" encoding="utf-8"?>
<p:tagLst xmlns:a="http://schemas.openxmlformats.org/drawingml/2006/main" xmlns:r="http://schemas.openxmlformats.org/officeDocument/2006/relationships" xmlns:p="http://schemas.openxmlformats.org/presentationml/2006/main">
  <p:tag name="KSO_WM_SLIDE_ID" val="custom20203866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866"/>
  <p:tag name="KSO_WM_SLIDE_TYPE" val="sectionTitle"/>
  <p:tag name="KSO_WM_SLIDE_SUBTYPE" val="pureTxt"/>
  <p:tag name="KSO_WM_SLIDE_LAYOUT" val="a_b_e"/>
  <p:tag name="KSO_WM_SLIDE_LAYOUT_CNT" val="1_1_1"/>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custom20203866_7*e*1"/>
  <p:tag name="KSO_WM_TEMPLATE_CATEGORY" val="custom"/>
  <p:tag name="KSO_WM_TEMPLATE_INDEX" val="20203866"/>
  <p:tag name="KSO_WM_UNIT_LAYERLEVEL" val="1"/>
  <p:tag name="KSO_WM_TAG_VERSION" val="1.0"/>
  <p:tag name="KSO_WM_BEAUTIFY_FLAG" val="#wm#"/>
  <p:tag name="KSO_WM_UNIT_NOCLEAR" val="0"/>
  <p:tag name="KSO_WM_UNIT_VALUE" val="4"/>
  <p:tag name="KSO_WM_UNIT_TYPE" val="e"/>
  <p:tag name="KSO_WM_UNIT_INDEX" val="1"/>
  <p:tag name="KSO_WM_UNIT_PRESET_TEXT" val="PART 1"/>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7*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UNIT_ISNUMDGMTITLE" val="0"/>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8"/>
  <p:tag name="KSO_WM_TEMPLATE_SUBCATEGORY" val="15"/>
  <p:tag name="KSO_WM_SLIDE_ITEM_CNT" val="0"/>
  <p:tag name="KSO_WM_SLIDE_INDEX" val="8"/>
  <p:tag name="KSO_WM_TAG_VERSION" val="1.0"/>
  <p:tag name="KSO_WM_SLIDE_LAYOUT" val="a_b_f"/>
  <p:tag name="KSO_WM_SLIDE_LAYOUT_CNT" val="1_1_1"/>
  <p:tag name="KSO_WM_SLIDE_TYPE" val="text"/>
  <p:tag name="KSO_WM_SLIDE_SUBTYPE" val="pureTxt"/>
  <p:tag name="KSO_WM_SLIDE_SIZE" val="923*468"/>
  <p:tag name="KSO_WM_SLIDE_POSITION" val="0*21"/>
  <p:tag name="KSO_WM_TEMPLATE_MASTER_TYPE" val="1"/>
  <p:tag name="KSO_WM_TEMPLATE_COLOR_TYPE" val="1"/>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66_8*i*1"/>
  <p:tag name="KSO_WM_TEMPLATE_CATEGORY" val="custom"/>
  <p:tag name="KSO_WM_TEMPLATE_INDEX" val="20203866"/>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您的正文已经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VALUE" val="294"/>
  <p:tag name="KSO_WM_UNIT_HIGHLIGHT" val="0"/>
  <p:tag name="KSO_WM_UNIT_COMPATIBLE" val="0"/>
  <p:tag name="KSO_WM_UNIT_DIAGRAM_ISNUMVISUAL" val="0"/>
  <p:tag name="KSO_WM_UNIT_DIAGRAM_ISREFERUNIT" val="0"/>
  <p:tag name="KSO_WM_UNIT_TYPE" val="f"/>
  <p:tag name="KSO_WM_UNIT_INDEX" val="1"/>
  <p:tag name="KSO_WM_UNIT_ID" val="custom20203866_8*f*1"/>
  <p:tag name="KSO_WM_TEMPLATE_CATEGORY" val="custom"/>
  <p:tag name="KSO_WM_TEMPLATE_INDEX" val="20203866"/>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66_8*i*2"/>
  <p:tag name="KSO_WM_TEMPLATE_CATEGORY" val="custom"/>
  <p:tag name="KSO_WM_TEMPLATE_INDEX" val="20203866"/>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66_8*i*3"/>
  <p:tag name="KSO_WM_TEMPLATE_CATEGORY" val="custom"/>
  <p:tag name="KSO_WM_TEMPLATE_INDEX" val="20203866"/>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66_8*i*4"/>
  <p:tag name="KSO_WM_TEMPLATE_CATEGORY" val="custom"/>
  <p:tag name="KSO_WM_TEMPLATE_INDEX" val="20203866"/>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7"/>
  <p:tag name="KSO_WM_TEMPLATE_CATEGORY" val="custom"/>
  <p:tag name="KSO_WM_TEMPLATE_INDEX" val="20203866"/>
  <p:tag name="KSO_WM_UNIT_LAYERLEVEL" val="1"/>
  <p:tag name="KSO_WM_TAG_VERSION" val="1.0"/>
  <p:tag name="KSO_WM_BEAUTIFY_FLAG" val="#wm#"/>
  <p:tag name="KSO_WM_UNIT_TYPE" val="i"/>
  <p:tag name="KSO_WM_UNIT_INDEX" val="7"/>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8"/>
  <p:tag name="KSO_WM_TEMPLATE_CATEGORY" val="custom"/>
  <p:tag name="KSO_WM_TEMPLATE_INDEX" val="20203866"/>
  <p:tag name="KSO_WM_UNIT_LAYERLEVEL" val="1"/>
  <p:tag name="KSO_WM_TAG_VERSION" val="1.0"/>
  <p:tag name="KSO_WM_BEAUTIFY_FLAG" val="#wm#"/>
  <p:tag name="KSO_WM_UNIT_TYPE" val="i"/>
  <p:tag name="KSO_WM_UNIT_INDEX" val="8"/>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3866_8*i*5"/>
  <p:tag name="KSO_WM_TEMPLATE_CATEGORY" val="custom"/>
  <p:tag name="KSO_WM_TEMPLATE_INDEX" val="20203866"/>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66_8*i*6"/>
  <p:tag name="KSO_WM_TEMPLATE_CATEGORY" val="custom"/>
  <p:tag name="KSO_WM_TEMPLATE_INDEX" val="20203866"/>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8"/>
  <p:tag name="KSO_WM_TEMPLATE_SUBCATEGORY" val="15"/>
  <p:tag name="KSO_WM_SLIDE_ITEM_CNT" val="0"/>
  <p:tag name="KSO_WM_SLIDE_INDEX" val="8"/>
  <p:tag name="KSO_WM_TAG_VERSION" val="1.0"/>
  <p:tag name="KSO_WM_SLIDE_LAYOUT" val="a_b_f"/>
  <p:tag name="KSO_WM_SLIDE_LAYOUT_CNT" val="1_1_1"/>
  <p:tag name="KSO_WM_SLIDE_TYPE" val="text"/>
  <p:tag name="KSO_WM_SLIDE_SUBTYPE" val="pureTxt"/>
  <p:tag name="KSO_WM_SLIDE_SIZE" val="923*468"/>
  <p:tag name="KSO_WM_SLIDE_POSITION" val="0*21"/>
  <p:tag name="KSO_WM_TEMPLATE_MASTER_TYPE" val="1"/>
  <p:tag name="KSO_WM_TEMPLATE_COLOR_TYPE" val="1"/>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66_8*i*1"/>
  <p:tag name="KSO_WM_TEMPLATE_CATEGORY" val="custom"/>
  <p:tag name="KSO_WM_TEMPLATE_INDEX" val="20203866"/>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您的正文已经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VALUE" val="294"/>
  <p:tag name="KSO_WM_UNIT_HIGHLIGHT" val="0"/>
  <p:tag name="KSO_WM_UNIT_COMPATIBLE" val="0"/>
  <p:tag name="KSO_WM_UNIT_DIAGRAM_ISNUMVISUAL" val="0"/>
  <p:tag name="KSO_WM_UNIT_DIAGRAM_ISREFERUNIT" val="0"/>
  <p:tag name="KSO_WM_UNIT_TYPE" val="f"/>
  <p:tag name="KSO_WM_UNIT_INDEX" val="1"/>
  <p:tag name="KSO_WM_UNIT_ID" val="custom20203866_8*f*1"/>
  <p:tag name="KSO_WM_TEMPLATE_CATEGORY" val="custom"/>
  <p:tag name="KSO_WM_TEMPLATE_INDEX" val="20203866"/>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66_8*i*2"/>
  <p:tag name="KSO_WM_TEMPLATE_CATEGORY" val="custom"/>
  <p:tag name="KSO_WM_TEMPLATE_INDEX" val="20203866"/>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66_8*i*3"/>
  <p:tag name="KSO_WM_TEMPLATE_CATEGORY" val="custom"/>
  <p:tag name="KSO_WM_TEMPLATE_INDEX" val="20203866"/>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66_8*i*4"/>
  <p:tag name="KSO_WM_TEMPLATE_CATEGORY" val="custom"/>
  <p:tag name="KSO_WM_TEMPLATE_INDEX" val="20203866"/>
  <p:tag name="KSO_WM_UNIT_LAYERLEVEL" val="1"/>
  <p:tag name="KSO_WM_TAG_VERSION" val="1.0"/>
  <p:tag name="KSO_WM_BEAUTIFY_FLAG" val="#wm#"/>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7"/>
  <p:tag name="KSO_WM_TEMPLATE_CATEGORY" val="custom"/>
  <p:tag name="KSO_WM_TEMPLATE_INDEX" val="20203866"/>
  <p:tag name="KSO_WM_UNIT_LAYERLEVEL" val="1"/>
  <p:tag name="KSO_WM_TAG_VERSION" val="1.0"/>
  <p:tag name="KSO_WM_BEAUTIFY_FLAG" val="#wm#"/>
  <p:tag name="KSO_WM_UNIT_TYPE" val="i"/>
  <p:tag name="KSO_WM_UNIT_INDEX" val="7"/>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8"/>
  <p:tag name="KSO_WM_TEMPLATE_CATEGORY" val="custom"/>
  <p:tag name="KSO_WM_TEMPLATE_INDEX" val="20203866"/>
  <p:tag name="KSO_WM_UNIT_LAYERLEVEL" val="1"/>
  <p:tag name="KSO_WM_TAG_VERSION" val="1.0"/>
  <p:tag name="KSO_WM_BEAUTIFY_FLAG" val="#wm#"/>
  <p:tag name="KSO_WM_UNIT_TYPE" val="i"/>
  <p:tag name="KSO_WM_UNIT_INDEX" val="8"/>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3866_8*i*5"/>
  <p:tag name="KSO_WM_TEMPLATE_CATEGORY" val="custom"/>
  <p:tag name="KSO_WM_TEMPLATE_INDEX" val="20203866"/>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66_8*i*6"/>
  <p:tag name="KSO_WM_TEMPLATE_CATEGORY" val="custom"/>
  <p:tag name="KSO_WM_TEMPLATE_INDEX" val="20203866"/>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8"/>
  <p:tag name="KSO_WM_TEMPLATE_SUBCATEGORY" val="15"/>
  <p:tag name="KSO_WM_SLIDE_ITEM_CNT" val="0"/>
  <p:tag name="KSO_WM_SLIDE_INDEX" val="8"/>
  <p:tag name="KSO_WM_TAG_VERSION" val="1.0"/>
  <p:tag name="KSO_WM_SLIDE_LAYOUT" val="a_b_f"/>
  <p:tag name="KSO_WM_SLIDE_LAYOUT_CNT" val="1_1_1"/>
  <p:tag name="KSO_WM_SLIDE_TYPE" val="text"/>
  <p:tag name="KSO_WM_SLIDE_SUBTYPE" val="pureTxt"/>
  <p:tag name="KSO_WM_SLIDE_SIZE" val="923*468"/>
  <p:tag name="KSO_WM_SLIDE_POSITION" val="0*21"/>
  <p:tag name="KSO_WM_TEMPLATE_MASTER_TYPE" val="1"/>
  <p:tag name="KSO_WM_TEMPLATE_COLOR_TYPE" val="1"/>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66_8*i*1"/>
  <p:tag name="KSO_WM_TEMPLATE_CATEGORY" val="custom"/>
  <p:tag name="KSO_WM_TEMPLATE_INDEX" val="2020386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您的正文已经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VALUE" val="294"/>
  <p:tag name="KSO_WM_UNIT_HIGHLIGHT" val="0"/>
  <p:tag name="KSO_WM_UNIT_COMPATIBLE" val="0"/>
  <p:tag name="KSO_WM_UNIT_DIAGRAM_ISNUMVISUAL" val="0"/>
  <p:tag name="KSO_WM_UNIT_DIAGRAM_ISREFERUNIT" val="0"/>
  <p:tag name="KSO_WM_UNIT_TYPE" val="f"/>
  <p:tag name="KSO_WM_UNIT_INDEX" val="1"/>
  <p:tag name="KSO_WM_UNIT_ID" val="custom20203866_8*f*1"/>
  <p:tag name="KSO_WM_TEMPLATE_CATEGORY" val="custom"/>
  <p:tag name="KSO_WM_TEMPLATE_INDEX" val="20203866"/>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66_8*i*2"/>
  <p:tag name="KSO_WM_TEMPLATE_CATEGORY" val="custom"/>
  <p:tag name="KSO_WM_TEMPLATE_INDEX" val="20203866"/>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66_8*i*3"/>
  <p:tag name="KSO_WM_TEMPLATE_CATEGORY" val="custom"/>
  <p:tag name="KSO_WM_TEMPLATE_INDEX" val="20203866"/>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66_8*i*4"/>
  <p:tag name="KSO_WM_TEMPLATE_CATEGORY" val="custom"/>
  <p:tag name="KSO_WM_TEMPLATE_INDEX" val="20203866"/>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7"/>
  <p:tag name="KSO_WM_TEMPLATE_CATEGORY" val="custom"/>
  <p:tag name="KSO_WM_TEMPLATE_INDEX" val="20203866"/>
  <p:tag name="KSO_WM_UNIT_LAYERLEVEL" val="1"/>
  <p:tag name="KSO_WM_TAG_VERSION" val="1.0"/>
  <p:tag name="KSO_WM_BEAUTIFY_FLAG" val="#wm#"/>
  <p:tag name="KSO_WM_UNIT_TYPE" val="i"/>
  <p:tag name="KSO_WM_UNIT_INDEX" val="7"/>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8"/>
  <p:tag name="KSO_WM_TEMPLATE_CATEGORY" val="custom"/>
  <p:tag name="KSO_WM_TEMPLATE_INDEX" val="20203866"/>
  <p:tag name="KSO_WM_UNIT_LAYERLEVEL" val="1"/>
  <p:tag name="KSO_WM_TAG_VERSION" val="1.0"/>
  <p:tag name="KSO_WM_BEAUTIFY_FLAG" val="#wm#"/>
  <p:tag name="KSO_WM_UNIT_TYPE" val="i"/>
  <p:tag name="KSO_WM_UNIT_INDEX" val="8"/>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3866_8*i*5"/>
  <p:tag name="KSO_WM_TEMPLATE_CATEGORY" val="custom"/>
  <p:tag name="KSO_WM_TEMPLATE_INDEX" val="20203866"/>
  <p:tag name="KSO_WM_UNIT_LAYERLEVEL" val="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66_8*i*6"/>
  <p:tag name="KSO_WM_TEMPLATE_CATEGORY" val="custom"/>
  <p:tag name="KSO_WM_TEMPLATE_INDEX" val="20203866"/>
  <p:tag name="KSO_WM_UNIT_LAYERLEVEL" val="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8"/>
  <p:tag name="KSO_WM_TEMPLATE_SUBCATEGORY" val="15"/>
  <p:tag name="KSO_WM_SLIDE_ITEM_CNT" val="0"/>
  <p:tag name="KSO_WM_SLIDE_INDEX" val="8"/>
  <p:tag name="KSO_WM_TAG_VERSION" val="1.0"/>
  <p:tag name="KSO_WM_SLIDE_LAYOUT" val="a_b_f"/>
  <p:tag name="KSO_WM_SLIDE_LAYOUT_CNT" val="1_1_1"/>
  <p:tag name="KSO_WM_SLIDE_TYPE" val="text"/>
  <p:tag name="KSO_WM_SLIDE_SUBTYPE" val="pureTxt"/>
  <p:tag name="KSO_WM_SLIDE_SIZE" val="923*468"/>
  <p:tag name="KSO_WM_SLIDE_POSITION" val="0*21"/>
  <p:tag name="KSO_WM_TEMPLATE_MASTER_TYPE" val="1"/>
  <p:tag name="KSO_WM_TEMPLATE_COLOR_TYPE" val="1"/>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66_8*i*1"/>
  <p:tag name="KSO_WM_TEMPLATE_CATEGORY" val="custom"/>
  <p:tag name="KSO_WM_TEMPLATE_INDEX" val="20203866"/>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您的正文已经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VALUE" val="294"/>
  <p:tag name="KSO_WM_UNIT_HIGHLIGHT" val="0"/>
  <p:tag name="KSO_WM_UNIT_COMPATIBLE" val="0"/>
  <p:tag name="KSO_WM_UNIT_DIAGRAM_ISNUMVISUAL" val="0"/>
  <p:tag name="KSO_WM_UNIT_DIAGRAM_ISREFERUNIT" val="0"/>
  <p:tag name="KSO_WM_UNIT_TYPE" val="f"/>
  <p:tag name="KSO_WM_UNIT_INDEX" val="1"/>
  <p:tag name="KSO_WM_UNIT_ID" val="custom20203866_8*f*1"/>
  <p:tag name="KSO_WM_TEMPLATE_CATEGORY" val="custom"/>
  <p:tag name="KSO_WM_TEMPLATE_INDEX" val="20203866"/>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66_8*i*2"/>
  <p:tag name="KSO_WM_TEMPLATE_CATEGORY" val="custom"/>
  <p:tag name="KSO_WM_TEMPLATE_INDEX" val="20203866"/>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66_8*i*3"/>
  <p:tag name="KSO_WM_TEMPLATE_CATEGORY" val="custom"/>
  <p:tag name="KSO_WM_TEMPLATE_INDEX" val="20203866"/>
  <p:tag name="KSO_WM_UNIT_LAYERLEVEL" val="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66_8*i*4"/>
  <p:tag name="KSO_WM_TEMPLATE_CATEGORY" val="custom"/>
  <p:tag name="KSO_WM_TEMPLATE_INDEX" val="20203866"/>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7"/>
  <p:tag name="KSO_WM_TEMPLATE_CATEGORY" val="custom"/>
  <p:tag name="KSO_WM_TEMPLATE_INDEX" val="20203866"/>
  <p:tag name="KSO_WM_UNIT_LAYERLEVEL" val="1"/>
  <p:tag name="KSO_WM_TAG_VERSION" val="1.0"/>
  <p:tag name="KSO_WM_BEAUTIFY_FLAG" val="#wm#"/>
  <p:tag name="KSO_WM_UNIT_TYPE" val="i"/>
  <p:tag name="KSO_WM_UNIT_INDEX" val="7"/>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8"/>
  <p:tag name="KSO_WM_TEMPLATE_CATEGORY" val="custom"/>
  <p:tag name="KSO_WM_TEMPLATE_INDEX" val="20203866"/>
  <p:tag name="KSO_WM_UNIT_LAYERLEVEL" val="1"/>
  <p:tag name="KSO_WM_TAG_VERSION" val="1.0"/>
  <p:tag name="KSO_WM_BEAUTIFY_FLAG" val="#wm#"/>
  <p:tag name="KSO_WM_UNIT_TYPE" val="i"/>
  <p:tag name="KSO_WM_UNIT_INDEX" val="8"/>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3866_8*i*5"/>
  <p:tag name="KSO_WM_TEMPLATE_CATEGORY" val="custom"/>
  <p:tag name="KSO_WM_TEMPLATE_INDEX" val="20203866"/>
  <p:tag name="KSO_WM_UNIT_LAYERLEVEL" val="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66_8*i*6"/>
  <p:tag name="KSO_WM_TEMPLATE_CATEGORY" val="custom"/>
  <p:tag name="KSO_WM_TEMPLATE_INDEX" val="2020386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SLIDE_ID" val="custom20203866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866"/>
  <p:tag name="KSO_WM_SLIDE_TYPE" val="sectionTitle"/>
  <p:tag name="KSO_WM_SLIDE_SUBTYPE" val="pureTxt"/>
  <p:tag name="KSO_WM_SLIDE_LAYOUT" val="a_b_e"/>
  <p:tag name="KSO_WM_SLIDE_LAYOUT_CNT" val="1_1_1"/>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custom20203866_7*e*1"/>
  <p:tag name="KSO_WM_TEMPLATE_CATEGORY" val="custom"/>
  <p:tag name="KSO_WM_TEMPLATE_INDEX" val="20203866"/>
  <p:tag name="KSO_WM_UNIT_LAYERLEVEL" val="1"/>
  <p:tag name="KSO_WM_TAG_VERSION" val="1.0"/>
  <p:tag name="KSO_WM_BEAUTIFY_FLAG" val="#wm#"/>
  <p:tag name="KSO_WM_UNIT_NOCLEAR" val="0"/>
  <p:tag name="KSO_WM_UNIT_VALUE" val="4"/>
  <p:tag name="KSO_WM_UNIT_TYPE" val="e"/>
  <p:tag name="KSO_WM_UNIT_INDEX" val="1"/>
  <p:tag name="KSO_WM_UNIT_PRESET_TEXT" val="PART 1"/>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7*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UNIT_ISNUMDGMTITLE" val="0"/>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8"/>
  <p:tag name="KSO_WM_TEMPLATE_SUBCATEGORY" val="15"/>
  <p:tag name="KSO_WM_SLIDE_ITEM_CNT" val="0"/>
  <p:tag name="KSO_WM_SLIDE_INDEX" val="8"/>
  <p:tag name="KSO_WM_TAG_VERSION" val="1.0"/>
  <p:tag name="KSO_WM_SLIDE_LAYOUT" val="a_b_f"/>
  <p:tag name="KSO_WM_SLIDE_LAYOUT_CNT" val="1_1_1"/>
  <p:tag name="KSO_WM_SLIDE_TYPE" val="text"/>
  <p:tag name="KSO_WM_SLIDE_SUBTYPE" val="pureTxt"/>
  <p:tag name="KSO_WM_SLIDE_SIZE" val="923*468"/>
  <p:tag name="KSO_WM_SLIDE_POSITION" val="0*21"/>
  <p:tag name="KSO_WM_TEMPLATE_MASTER_TYPE" val="1"/>
  <p:tag name="KSO_WM_TEMPLATE_COLOR_TYPE" val="1"/>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66_8*i*2"/>
  <p:tag name="KSO_WM_TEMPLATE_CATEGORY" val="custom"/>
  <p:tag name="KSO_WM_TEMPLATE_INDEX" val="20203866"/>
  <p:tag name="KSO_WM_UNIT_LAYERLEVEL" val="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66_8*i*3"/>
  <p:tag name="KSO_WM_TEMPLATE_CATEGORY" val="custom"/>
  <p:tag name="KSO_WM_TEMPLATE_INDEX" val="20203866"/>
  <p:tag name="KSO_WM_UNIT_LAYERLEVEL" val="1"/>
  <p:tag name="KSO_WM_TAG_VERSION" val="1.0"/>
  <p:tag name="KSO_WM_BEAUTIFY_FLAG" val="#wm#"/>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66_8*i*4"/>
  <p:tag name="KSO_WM_TEMPLATE_CATEGORY" val="custom"/>
  <p:tag name="KSO_WM_TEMPLATE_INDEX" val="20203866"/>
  <p:tag name="KSO_WM_UNIT_LAYERLEVEL" val="1"/>
  <p:tag name="KSO_WM_TAG_VERSION" val="1.0"/>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7"/>
  <p:tag name="KSO_WM_TEMPLATE_CATEGORY" val="custom"/>
  <p:tag name="KSO_WM_TEMPLATE_INDEX" val="20203866"/>
  <p:tag name="KSO_WM_UNIT_LAYERLEVEL" val="1"/>
  <p:tag name="KSO_WM_TAG_VERSION" val="1.0"/>
  <p:tag name="KSO_WM_BEAUTIFY_FLAG" val="#wm#"/>
  <p:tag name="KSO_WM_UNIT_TYPE" val="i"/>
  <p:tag name="KSO_WM_UNIT_INDEX" val="7"/>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8"/>
  <p:tag name="KSO_WM_TEMPLATE_CATEGORY" val="custom"/>
  <p:tag name="KSO_WM_TEMPLATE_INDEX" val="20203866"/>
  <p:tag name="KSO_WM_UNIT_LAYERLEVEL" val="1"/>
  <p:tag name="KSO_WM_TAG_VERSION" val="1.0"/>
  <p:tag name="KSO_WM_BEAUTIFY_FLAG" val="#wm#"/>
  <p:tag name="KSO_WM_UNIT_TYPE" val="i"/>
  <p:tag name="KSO_WM_UNIT_INDEX" val="8"/>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3866_8*i*5"/>
  <p:tag name="KSO_WM_TEMPLATE_CATEGORY" val="custom"/>
  <p:tag name="KSO_WM_TEMPLATE_INDEX" val="20203866"/>
  <p:tag name="KSO_WM_UNIT_LAYERLEVEL" val="1"/>
  <p:tag name="KSO_WM_TAG_VERSION" val="1.0"/>
  <p:tag name="KSO_WM_BEAUTIFY_FLAG" val="#wm#"/>
</p:tagLst>
</file>

<file path=ppt/tags/tag3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66_8*i*6"/>
  <p:tag name="KSO_WM_TEMPLATE_CATEGORY" val="custom"/>
  <p:tag name="KSO_WM_TEMPLATE_INDEX" val="20203866"/>
  <p:tag name="KSO_WM_UNIT_LAYERLEVEL" val="1"/>
  <p:tag name="KSO_WM_TAG_VERSION" val="1.0"/>
  <p:tag name="KSO_WM_BEAUTIFY_FLAG" val="#wm#"/>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8"/>
  <p:tag name="KSO_WM_TEMPLATE_SUBCATEGORY" val="15"/>
  <p:tag name="KSO_WM_SLIDE_ITEM_CNT" val="0"/>
  <p:tag name="KSO_WM_SLIDE_INDEX" val="8"/>
  <p:tag name="KSO_WM_TAG_VERSION" val="1.0"/>
  <p:tag name="KSO_WM_SLIDE_LAYOUT" val="a_b_f"/>
  <p:tag name="KSO_WM_SLIDE_LAYOUT_CNT" val="1_1_1"/>
  <p:tag name="KSO_WM_SLIDE_TYPE" val="text"/>
  <p:tag name="KSO_WM_SLIDE_SUBTYPE" val="pureTxt"/>
  <p:tag name="KSO_WM_SLIDE_SIZE" val="923*468"/>
  <p:tag name="KSO_WM_SLIDE_POSITION" val="0*21"/>
  <p:tag name="KSO_WM_TEMPLATE_MASTER_TYPE" val="1"/>
  <p:tag name="KSO_WM_TEMPLATE_COLOR_TYPE" val="1"/>
</p:tagLst>
</file>

<file path=ppt/tags/tag3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66_8*i*1"/>
  <p:tag name="KSO_WM_TEMPLATE_CATEGORY" val="custom"/>
  <p:tag name="KSO_WM_TEMPLATE_INDEX" val="20203866"/>
  <p:tag name="KSO_WM_UNIT_LAYERLEVEL" val="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您的正文已经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VALUE" val="294"/>
  <p:tag name="KSO_WM_UNIT_HIGHLIGHT" val="0"/>
  <p:tag name="KSO_WM_UNIT_COMPATIBLE" val="0"/>
  <p:tag name="KSO_WM_UNIT_DIAGRAM_ISNUMVISUAL" val="0"/>
  <p:tag name="KSO_WM_UNIT_DIAGRAM_ISREFERUNIT" val="0"/>
  <p:tag name="KSO_WM_UNIT_TYPE" val="f"/>
  <p:tag name="KSO_WM_UNIT_INDEX" val="1"/>
  <p:tag name="KSO_WM_UNIT_ID" val="custom20203866_8*f*1"/>
  <p:tag name="KSO_WM_TEMPLATE_CATEGORY" val="custom"/>
  <p:tag name="KSO_WM_TEMPLATE_INDEX" val="20203866"/>
  <p:tag name="KSO_WM_UNIT_LAYERLEVEL" val="1"/>
  <p:tag name="KSO_WM_TAG_VERSION" val="1.0"/>
  <p:tag name="KSO_WM_BEAUTIFY_FLAG" val="#wm#"/>
</p:tagLst>
</file>

<file path=ppt/tags/tag3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66_8*i*2"/>
  <p:tag name="KSO_WM_TEMPLATE_CATEGORY" val="custom"/>
  <p:tag name="KSO_WM_TEMPLATE_INDEX" val="20203866"/>
  <p:tag name="KSO_WM_UNIT_LAYERLEVEL" val="1"/>
  <p:tag name="KSO_WM_TAG_VERSION" val="1.0"/>
  <p:tag name="KSO_WM_BEAUTIFY_FLAG" val="#wm#"/>
</p:tagLst>
</file>

<file path=ppt/tags/tag3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66_8*i*3"/>
  <p:tag name="KSO_WM_TEMPLATE_CATEGORY" val="custom"/>
  <p:tag name="KSO_WM_TEMPLATE_INDEX" val="20203866"/>
  <p:tag name="KSO_WM_UNIT_LAYERLEVEL" val="1"/>
  <p:tag name="KSO_WM_TAG_VERSION" val="1.0"/>
  <p:tag name="KSO_WM_BEAUTIFY_FLAG" val="#wm#"/>
</p:tagLst>
</file>

<file path=ppt/tags/tag3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66_8*i*4"/>
  <p:tag name="KSO_WM_TEMPLATE_CATEGORY" val="custom"/>
  <p:tag name="KSO_WM_TEMPLATE_INDEX" val="20203866"/>
  <p:tag name="KSO_WM_UNIT_LAYERLEVEL" val="1"/>
  <p:tag name="KSO_WM_TAG_VERSION" val="1.0"/>
  <p:tag name="KSO_WM_BEAUTIFY_FLAG" val="#wm#"/>
</p:tagLst>
</file>

<file path=ppt/tags/tag3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7"/>
  <p:tag name="KSO_WM_TEMPLATE_CATEGORY" val="custom"/>
  <p:tag name="KSO_WM_TEMPLATE_INDEX" val="20203866"/>
  <p:tag name="KSO_WM_UNIT_LAYERLEVEL" val="1"/>
  <p:tag name="KSO_WM_TAG_VERSION" val="1.0"/>
  <p:tag name="KSO_WM_BEAUTIFY_FLAG" val="#wm#"/>
  <p:tag name="KSO_WM_UNIT_TYPE" val="i"/>
  <p:tag name="KSO_WM_UNIT_INDEX" val="7"/>
</p:tagLst>
</file>

<file path=ppt/tags/tag3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8"/>
  <p:tag name="KSO_WM_TEMPLATE_CATEGORY" val="custom"/>
  <p:tag name="KSO_WM_TEMPLATE_INDEX" val="20203866"/>
  <p:tag name="KSO_WM_UNIT_LAYERLEVEL" val="1"/>
  <p:tag name="KSO_WM_TAG_VERSION" val="1.0"/>
  <p:tag name="KSO_WM_BEAUTIFY_FLAG" val="#wm#"/>
  <p:tag name="KSO_WM_UNIT_TYPE" val="i"/>
  <p:tag name="KSO_WM_UNIT_INDEX" val="8"/>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Lst>
</file>

<file path=ppt/tags/tag3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3866_8*i*5"/>
  <p:tag name="KSO_WM_TEMPLATE_CATEGORY" val="custom"/>
  <p:tag name="KSO_WM_TEMPLATE_INDEX" val="20203866"/>
  <p:tag name="KSO_WM_UNIT_LAYERLEVEL" val="1"/>
  <p:tag name="KSO_WM_TAG_VERSION" val="1.0"/>
  <p:tag name="KSO_WM_BEAUTIFY_FLAG" val="#wm#"/>
</p:tagLst>
</file>

<file path=ppt/tags/tag3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66_8*i*6"/>
  <p:tag name="KSO_WM_TEMPLATE_CATEGORY" val="custom"/>
  <p:tag name="KSO_WM_TEMPLATE_INDEX" val="20203866"/>
  <p:tag name="KSO_WM_UNIT_LAYERLEVEL" val="1"/>
  <p:tag name="KSO_WM_TAG_VERSION" val="1.0"/>
  <p:tag name="KSO_WM_BEAUTIFY_FLAG" val="#wm#"/>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8"/>
  <p:tag name="KSO_WM_TEMPLATE_SUBCATEGORY" val="15"/>
  <p:tag name="KSO_WM_SLIDE_ITEM_CNT" val="0"/>
  <p:tag name="KSO_WM_SLIDE_INDEX" val="8"/>
  <p:tag name="KSO_WM_TAG_VERSION" val="1.0"/>
  <p:tag name="KSO_WM_SLIDE_LAYOUT" val="a_b_f"/>
  <p:tag name="KSO_WM_SLIDE_LAYOUT_CNT" val="1_1_1"/>
  <p:tag name="KSO_WM_SLIDE_TYPE" val="text"/>
  <p:tag name="KSO_WM_SLIDE_SUBTYPE" val="pureTxt"/>
  <p:tag name="KSO_WM_SLIDE_SIZE" val="923*468"/>
  <p:tag name="KSO_WM_SLIDE_POSITION" val="0*21"/>
  <p:tag name="KSO_WM_TEMPLATE_MASTER_TYPE" val="1"/>
  <p:tag name="KSO_WM_TEMPLATE_COLOR_TYPE" val="1"/>
</p:tagLst>
</file>

<file path=ppt/tags/tag3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66_8*i*1"/>
  <p:tag name="KSO_WM_TEMPLATE_CATEGORY" val="custom"/>
  <p:tag name="KSO_WM_TEMPLATE_INDEX" val="20203866"/>
  <p:tag name="KSO_WM_UNIT_LAYERLEVEL" val="1"/>
  <p:tag name="KSO_WM_TAG_VERSION" val="1.0"/>
  <p:tag name="KSO_WM_BEAUTIFY_FLAG" val="#wm#"/>
</p:tagLst>
</file>

<file path=ppt/tags/tag365.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您的正文已经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VALUE" val="294"/>
  <p:tag name="KSO_WM_UNIT_HIGHLIGHT" val="0"/>
  <p:tag name="KSO_WM_UNIT_COMPATIBLE" val="0"/>
  <p:tag name="KSO_WM_UNIT_DIAGRAM_ISNUMVISUAL" val="0"/>
  <p:tag name="KSO_WM_UNIT_DIAGRAM_ISREFERUNIT" val="0"/>
  <p:tag name="KSO_WM_UNIT_TYPE" val="f"/>
  <p:tag name="KSO_WM_UNIT_INDEX" val="1"/>
  <p:tag name="KSO_WM_UNIT_ID" val="custom20203866_8*f*1"/>
  <p:tag name="KSO_WM_TEMPLATE_CATEGORY" val="custom"/>
  <p:tag name="KSO_WM_TEMPLATE_INDEX" val="20203866"/>
  <p:tag name="KSO_WM_UNIT_LAYERLEVEL" val="1"/>
  <p:tag name="KSO_WM_TAG_VERSION" val="1.0"/>
  <p:tag name="KSO_WM_BEAUTIFY_FLAG" val="#wm#"/>
</p:tagLst>
</file>

<file path=ppt/tags/tag3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66_8*i*2"/>
  <p:tag name="KSO_WM_TEMPLATE_CATEGORY" val="custom"/>
  <p:tag name="KSO_WM_TEMPLATE_INDEX" val="20203866"/>
  <p:tag name="KSO_WM_UNIT_LAYERLEVEL" val="1"/>
  <p:tag name="KSO_WM_TAG_VERSION" val="1.0"/>
  <p:tag name="KSO_WM_BEAUTIFY_FLAG" val="#wm#"/>
</p:tagLst>
</file>

<file path=ppt/tags/tag3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66_8*i*3"/>
  <p:tag name="KSO_WM_TEMPLATE_CATEGORY" val="custom"/>
  <p:tag name="KSO_WM_TEMPLATE_INDEX" val="20203866"/>
  <p:tag name="KSO_WM_UNIT_LAYERLEVEL" val="1"/>
  <p:tag name="KSO_WM_TAG_VERSION" val="1.0"/>
  <p:tag name="KSO_WM_BEAUTIFY_FLAG" val="#wm#"/>
</p:tagLst>
</file>

<file path=ppt/tags/tag3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66_8*i*4"/>
  <p:tag name="KSO_WM_TEMPLATE_CATEGORY" val="custom"/>
  <p:tag name="KSO_WM_TEMPLATE_INDEX" val="20203866"/>
  <p:tag name="KSO_WM_UNIT_LAYERLEVEL" val="1"/>
  <p:tag name="KSO_WM_TAG_VERSION" val="1.0"/>
  <p:tag name="KSO_WM_BEAUTIFY_FLAG" val="#wm#"/>
</p:tagLst>
</file>

<file path=ppt/tags/tag3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7"/>
  <p:tag name="KSO_WM_TEMPLATE_CATEGORY" val="custom"/>
  <p:tag name="KSO_WM_TEMPLATE_INDEX" val="20203866"/>
  <p:tag name="KSO_WM_UNIT_LAYERLEVEL" val="1"/>
  <p:tag name="KSO_WM_TAG_VERSION" val="1.0"/>
  <p:tag name="KSO_WM_BEAUTIFY_FLAG" val="#wm#"/>
  <p:tag name="KSO_WM_UNIT_TYPE" val="i"/>
  <p:tag name="KSO_WM_UNIT_INDEX" val="7"/>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8"/>
  <p:tag name="KSO_WM_TEMPLATE_CATEGORY" val="custom"/>
  <p:tag name="KSO_WM_TEMPLATE_INDEX" val="20203866"/>
  <p:tag name="KSO_WM_UNIT_LAYERLEVEL" val="1"/>
  <p:tag name="KSO_WM_TAG_VERSION" val="1.0"/>
  <p:tag name="KSO_WM_BEAUTIFY_FLAG" val="#wm#"/>
  <p:tag name="KSO_WM_UNIT_TYPE" val="i"/>
  <p:tag name="KSO_WM_UNIT_INDEX" val="8"/>
</p:tagLst>
</file>

<file path=ppt/tags/tag3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Lst>
</file>

<file path=ppt/tags/tag3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3866_8*i*5"/>
  <p:tag name="KSO_WM_TEMPLATE_CATEGORY" val="custom"/>
  <p:tag name="KSO_WM_TEMPLATE_INDEX" val="20203866"/>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66_8*i*6"/>
  <p:tag name="KSO_WM_TEMPLATE_CATEGORY" val="custom"/>
  <p:tag name="KSO_WM_TEMPLATE_INDEX" val="20203866"/>
  <p:tag name="KSO_WM_UNIT_LAYERLEVEL" val="1"/>
  <p:tag name="KSO_WM_TAG_VERSION" val="1.0"/>
  <p:tag name="KSO_WM_BEAUTIFY_FLAG" val="#wm#"/>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8"/>
  <p:tag name="KSO_WM_TEMPLATE_SUBCATEGORY" val="15"/>
  <p:tag name="KSO_WM_SLIDE_ITEM_CNT" val="0"/>
  <p:tag name="KSO_WM_SLIDE_INDEX" val="8"/>
  <p:tag name="KSO_WM_TAG_VERSION" val="1.0"/>
  <p:tag name="KSO_WM_SLIDE_LAYOUT" val="a_b_f"/>
  <p:tag name="KSO_WM_SLIDE_LAYOUT_CNT" val="1_1_1"/>
  <p:tag name="KSO_WM_SLIDE_TYPE" val="text"/>
  <p:tag name="KSO_WM_SLIDE_SUBTYPE" val="pureTxt"/>
  <p:tag name="KSO_WM_SLIDE_SIZE" val="923*468"/>
  <p:tag name="KSO_WM_SLIDE_POSITION" val="0*21"/>
  <p:tag name="KSO_WM_TEMPLATE_MASTER_TYPE" val="1"/>
  <p:tag name="KSO_WM_TEMPLATE_COLOR_TYPE" val="1"/>
</p:tagLst>
</file>

<file path=ppt/tags/tag3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66_8*i*1"/>
  <p:tag name="KSO_WM_TEMPLATE_CATEGORY" val="custom"/>
  <p:tag name="KSO_WM_TEMPLATE_INDEX" val="20203866"/>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您的正文已经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VALUE" val="294"/>
  <p:tag name="KSO_WM_UNIT_HIGHLIGHT" val="0"/>
  <p:tag name="KSO_WM_UNIT_COMPATIBLE" val="0"/>
  <p:tag name="KSO_WM_UNIT_DIAGRAM_ISNUMVISUAL" val="0"/>
  <p:tag name="KSO_WM_UNIT_DIAGRAM_ISREFERUNIT" val="0"/>
  <p:tag name="KSO_WM_UNIT_TYPE" val="f"/>
  <p:tag name="KSO_WM_UNIT_INDEX" val="1"/>
  <p:tag name="KSO_WM_UNIT_ID" val="custom20203866_8*f*1"/>
  <p:tag name="KSO_WM_TEMPLATE_CATEGORY" val="custom"/>
  <p:tag name="KSO_WM_TEMPLATE_INDEX" val="20203866"/>
  <p:tag name="KSO_WM_UNIT_LAYERLEVEL" val="1"/>
  <p:tag name="KSO_WM_TAG_VERSION" val="1.0"/>
  <p:tag name="KSO_WM_BEAUTIFY_FLAG" val="#wm#"/>
</p:tagLst>
</file>

<file path=ppt/tags/tag3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66_8*i*2"/>
  <p:tag name="KSO_WM_TEMPLATE_CATEGORY" val="custom"/>
  <p:tag name="KSO_WM_TEMPLATE_INDEX" val="20203866"/>
  <p:tag name="KSO_WM_UNIT_LAYERLEVEL" val="1"/>
  <p:tag name="KSO_WM_TAG_VERSION" val="1.0"/>
  <p:tag name="KSO_WM_BEAUTIFY_FLAG" val="#wm#"/>
</p:tagLst>
</file>

<file path=ppt/tags/tag3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66_8*i*3"/>
  <p:tag name="KSO_WM_TEMPLATE_CATEGORY" val="custom"/>
  <p:tag name="KSO_WM_TEMPLATE_INDEX" val="20203866"/>
  <p:tag name="KSO_WM_UNIT_LAYERLEVEL" val="1"/>
  <p:tag name="KSO_WM_TAG_VERSION" val="1.0"/>
  <p:tag name="KSO_WM_BEAUTIFY_FLAG" val="#wm#"/>
</p:tagLst>
</file>

<file path=ppt/tags/tag3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66_8*i*4"/>
  <p:tag name="KSO_WM_TEMPLATE_CATEGORY" val="custom"/>
  <p:tag name="KSO_WM_TEMPLATE_INDEX" val="2020386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7"/>
  <p:tag name="KSO_WM_TEMPLATE_CATEGORY" val="custom"/>
  <p:tag name="KSO_WM_TEMPLATE_INDEX" val="20203866"/>
  <p:tag name="KSO_WM_UNIT_LAYERLEVEL" val="1"/>
  <p:tag name="KSO_WM_TAG_VERSION" val="1.0"/>
  <p:tag name="KSO_WM_BEAUTIFY_FLAG" val="#wm#"/>
  <p:tag name="KSO_WM_UNIT_TYPE" val="i"/>
  <p:tag name="KSO_WM_UNIT_INDEX" val="7"/>
</p:tagLst>
</file>

<file path=ppt/tags/tag3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8"/>
  <p:tag name="KSO_WM_TEMPLATE_CATEGORY" val="custom"/>
  <p:tag name="KSO_WM_TEMPLATE_INDEX" val="20203866"/>
  <p:tag name="KSO_WM_UNIT_LAYERLEVEL" val="1"/>
  <p:tag name="KSO_WM_TAG_VERSION" val="1.0"/>
  <p:tag name="KSO_WM_BEAUTIFY_FLAG" val="#wm#"/>
  <p:tag name="KSO_WM_UNIT_TYPE" val="i"/>
  <p:tag name="KSO_WM_UNIT_INDEX" val="8"/>
</p:tagLst>
</file>

<file path=ppt/tags/tag3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Lst>
</file>

<file path=ppt/tags/tag3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3866_8*i*5"/>
  <p:tag name="KSO_WM_TEMPLATE_CATEGORY" val="custom"/>
  <p:tag name="KSO_WM_TEMPLATE_INDEX" val="20203866"/>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66_8*i*6"/>
  <p:tag name="KSO_WM_TEMPLATE_CATEGORY" val="custom"/>
  <p:tag name="KSO_WM_TEMPLATE_INDEX" val="20203866"/>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8"/>
  <p:tag name="KSO_WM_TEMPLATE_SUBCATEGORY" val="15"/>
  <p:tag name="KSO_WM_SLIDE_ITEM_CNT" val="0"/>
  <p:tag name="KSO_WM_SLIDE_INDEX" val="8"/>
  <p:tag name="KSO_WM_TAG_VERSION" val="1.0"/>
  <p:tag name="KSO_WM_SLIDE_LAYOUT" val="a_b_f"/>
  <p:tag name="KSO_WM_SLIDE_LAYOUT_CNT" val="1_1_1"/>
  <p:tag name="KSO_WM_SLIDE_TYPE" val="text"/>
  <p:tag name="KSO_WM_SLIDE_SUBTYPE" val="pureTxt"/>
  <p:tag name="KSO_WM_SLIDE_SIZE" val="923*468"/>
  <p:tag name="KSO_WM_SLIDE_POSITION" val="0*21"/>
  <p:tag name="KSO_WM_TEMPLATE_MASTER_TYPE" val="1"/>
  <p:tag name="KSO_WM_TEMPLATE_COLOR_TYPE" val="1"/>
</p:tagLst>
</file>

<file path=ppt/tags/tag3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3866_8*i*1"/>
  <p:tag name="KSO_WM_TEMPLATE_CATEGORY" val="custom"/>
  <p:tag name="KSO_WM_TEMPLATE_INDEX" val="20203866"/>
  <p:tag name="KSO_WM_UNIT_LAYERLEVEL" val="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为了演示发布的良好效果，请言简意赅的阐述您的观点。您的正文已经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
  <p:tag name="KSO_WM_UNIT_NOCLEAR" val="0"/>
  <p:tag name="KSO_WM_UNIT_VALUE" val="294"/>
  <p:tag name="KSO_WM_UNIT_HIGHLIGHT" val="0"/>
  <p:tag name="KSO_WM_UNIT_COMPATIBLE" val="0"/>
  <p:tag name="KSO_WM_UNIT_DIAGRAM_ISNUMVISUAL" val="0"/>
  <p:tag name="KSO_WM_UNIT_DIAGRAM_ISREFERUNIT" val="0"/>
  <p:tag name="KSO_WM_UNIT_TYPE" val="f"/>
  <p:tag name="KSO_WM_UNIT_INDEX" val="1"/>
  <p:tag name="KSO_WM_UNIT_ID" val="custom20203866_8*f*1"/>
  <p:tag name="KSO_WM_TEMPLATE_CATEGORY" val="custom"/>
  <p:tag name="KSO_WM_TEMPLATE_INDEX" val="20203866"/>
  <p:tag name="KSO_WM_UNIT_LAYERLEVEL" val="1"/>
  <p:tag name="KSO_WM_TAG_VERSION" val="1.0"/>
  <p:tag name="KSO_WM_BEAUTIFY_FLAG" val="#wm#"/>
</p:tagLst>
</file>

<file path=ppt/tags/tag3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3866_8*i*2"/>
  <p:tag name="KSO_WM_TEMPLATE_CATEGORY" val="custom"/>
  <p:tag name="KSO_WM_TEMPLATE_INDEX" val="20203866"/>
  <p:tag name="KSO_WM_UNIT_LAYERLEVEL" val="1"/>
  <p:tag name="KSO_WM_TAG_VERSION" val="1.0"/>
  <p:tag name="KSO_WM_BEAUTIFY_FLAG" val="#wm#"/>
</p:tagLst>
</file>

<file path=ppt/tags/tag3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03866_8*i*3"/>
  <p:tag name="KSO_WM_TEMPLATE_CATEGORY" val="custom"/>
  <p:tag name="KSO_WM_TEMPLATE_INDEX" val="2020386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03866_8*i*4"/>
  <p:tag name="KSO_WM_TEMPLATE_CATEGORY" val="custom"/>
  <p:tag name="KSO_WM_TEMPLATE_INDEX" val="20203866"/>
  <p:tag name="KSO_WM_UNIT_LAYERLEVEL" val="1"/>
  <p:tag name="KSO_WM_TAG_VERSION" val="1.0"/>
  <p:tag name="KSO_WM_BEAUTIFY_FLAG" val="#wm#"/>
</p:tagLst>
</file>

<file path=ppt/tags/tag3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7"/>
  <p:tag name="KSO_WM_TEMPLATE_CATEGORY" val="custom"/>
  <p:tag name="KSO_WM_TEMPLATE_INDEX" val="20203866"/>
  <p:tag name="KSO_WM_UNIT_LAYERLEVEL" val="1"/>
  <p:tag name="KSO_WM_TAG_VERSION" val="1.0"/>
  <p:tag name="KSO_WM_BEAUTIFY_FLAG" val="#wm#"/>
  <p:tag name="KSO_WM_UNIT_TYPE" val="i"/>
  <p:tag name="KSO_WM_UNIT_INDEX" val="7"/>
</p:tagLst>
</file>

<file path=ppt/tags/tag3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i*8"/>
  <p:tag name="KSO_WM_TEMPLATE_CATEGORY" val="custom"/>
  <p:tag name="KSO_WM_TEMPLATE_INDEX" val="20203866"/>
  <p:tag name="KSO_WM_UNIT_LAYERLEVEL" val="1"/>
  <p:tag name="KSO_WM_TAG_VERSION" val="1.0"/>
  <p:tag name="KSO_WM_BEAUTIFY_FLAG" val="#wm#"/>
  <p:tag name="KSO_WM_UNIT_TYPE" val="i"/>
  <p:tag name="KSO_WM_UNIT_INDEX" val="8"/>
</p:tagLst>
</file>

<file path=ppt/tags/tag3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8*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Lst>
</file>

<file path=ppt/tags/tag3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03866_8*i*5"/>
  <p:tag name="KSO_WM_TEMPLATE_CATEGORY" val="custom"/>
  <p:tag name="KSO_WM_TEMPLATE_INDEX" val="20203866"/>
  <p:tag name="KSO_WM_UNIT_LAYERLEVEL" val="1"/>
  <p:tag name="KSO_WM_TAG_VERSION" val="1.0"/>
  <p:tag name="KSO_WM_BEAUTIFY_FLAG" val="#wm#"/>
</p:tagLst>
</file>

<file path=ppt/tags/tag3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03866_8*i*6"/>
  <p:tag name="KSO_WM_TEMPLATE_CATEGORY" val="custom"/>
  <p:tag name="KSO_WM_TEMPLATE_INDEX" val="20203866"/>
  <p:tag name="KSO_WM_UNIT_LAYERLEVEL" val="1"/>
  <p:tag name="KSO_WM_TAG_VERSION" val="1.0"/>
  <p:tag name="KSO_WM_BEAUTIFY_FLAG" val="#wm#"/>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Lst>
</file>

<file path=ppt/tags/tag397.xml><?xml version="1.0" encoding="utf-8"?>
<p:tagLst xmlns:a="http://schemas.openxmlformats.org/drawingml/2006/main" xmlns:r="http://schemas.openxmlformats.org/officeDocument/2006/relationships" xmlns:p="http://schemas.openxmlformats.org/presentationml/2006/main">
  <p:tag name="KSO_WM_SLIDE_ID" val="custom20203866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3866"/>
  <p:tag name="KSO_WM_SLIDE_TYPE" val="sectionTitle"/>
  <p:tag name="KSO_WM_SLIDE_SUBTYPE" val="pureTxt"/>
  <p:tag name="KSO_WM_SLIDE_LAYOUT" val="a_b_e"/>
  <p:tag name="KSO_WM_SLIDE_LAYOUT_CNT" val="1_1_1"/>
</p:tagLst>
</file>

<file path=ppt/tags/tag3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1"/>
  <p:tag name="KSO_WM_UNIT_DIAGRAM_ISNUMVISUAL" val="0"/>
  <p:tag name="KSO_WM_UNIT_DIAGRAM_ISREFERUNIT" val="0"/>
  <p:tag name="KSO_WM_UNIT_ID" val="custom20203866_7*e*1"/>
  <p:tag name="KSO_WM_TEMPLATE_CATEGORY" val="custom"/>
  <p:tag name="KSO_WM_TEMPLATE_INDEX" val="20203866"/>
  <p:tag name="KSO_WM_UNIT_LAYERLEVEL" val="1"/>
  <p:tag name="KSO_WM_TAG_VERSION" val="1.0"/>
  <p:tag name="KSO_WM_BEAUTIFY_FLAG" val="#wm#"/>
  <p:tag name="KSO_WM_UNIT_NOCLEAR" val="0"/>
  <p:tag name="KSO_WM_UNIT_VALUE" val="4"/>
  <p:tag name="KSO_WM_UNIT_TYPE" val="e"/>
  <p:tag name="KSO_WM_UNIT_INDEX" val="1"/>
  <p:tag name="KSO_WM_UNIT_PRESET_TEXT" val="PART 1"/>
</p:tagLst>
</file>

<file path=ppt/tags/tag3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3866_7*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9"/>
  <p:tag name="KSO_WM_UNIT_TYPE" val="a"/>
  <p:tag name="KSO_WM_UNIT_INDEX" val="1"/>
  <p:tag name="KSO_WM_UNIT_PRESET_TEXT" val="单击此处添加标题"/>
  <p:tag name="KSO_WM_UNIT_ISNUMDGMTITLE" val="0"/>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10"/>
  <p:tag name="KSO_WM_TEMPLATE_SUBCATEGORY" val="15"/>
  <p:tag name="KSO_WM_SLIDE_TYPE" val="text"/>
  <p:tag name="KSO_WM_SLIDE_SUBTYPE" val="diag"/>
  <p:tag name="KSO_WM_SLIDE_ITEM_CNT" val="2"/>
  <p:tag name="KSO_WM_SLIDE_INDEX" val="10"/>
  <p:tag name="KSO_WM_SLIDE_SIZE" val="669*211.1"/>
  <p:tag name="KSO_WM_SLIDE_POSITION" val="145.5*196.3"/>
  <p:tag name="KSO_WM_DIAGRAM_GROUP_CODE" val="l1-3"/>
  <p:tag name="KSO_WM_SLIDE_DIAGTYPE" val="l"/>
  <p:tag name="KSO_WM_TAG_VERSION" val="1.0"/>
  <p:tag name="KSO_WM_SLIDE_LAYOUT" val="a_b_l"/>
  <p:tag name="KSO_WM_SLIDE_LAYOUT_CNT" val="1_1_1"/>
  <p:tag name="KSO_WM_TEMPLATE_MASTER_TYPE" val="1"/>
  <p:tag name="KSO_WM_TEMPLATE_COLOR_TYPE" val="1"/>
</p:tagLst>
</file>

<file path=ppt/tags/tag4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1"/>
  <p:tag name="KSO_WM_TEMPLATE_CATEGORY" val="custom"/>
  <p:tag name="KSO_WM_TEMPLATE_INDEX" val="20203866"/>
  <p:tag name="KSO_WM_UNIT_LAYERLEVEL" val="1"/>
  <p:tag name="KSO_WM_TAG_VERSION" val="1.0"/>
  <p:tag name="KSO_WM_BEAUTIFY_FLAG" val="#wm#"/>
  <p:tag name="KSO_WM_UNIT_TYPE" val="i"/>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4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2"/>
  <p:tag name="KSO_WM_TEMPLATE_CATEGORY" val="custom"/>
  <p:tag name="KSO_WM_TEMPLATE_INDEX" val="20203866"/>
  <p:tag name="KSO_WM_UNIT_LAYERLEVEL" val="1"/>
  <p:tag name="KSO_WM_TAG_VERSION" val="1.0"/>
  <p:tag name="KSO_WM_BEAUTIFY_FLAG" val="#wm#"/>
  <p:tag name="KSO_WM_UNIT_TYPE" val="i"/>
  <p:tag name="KSO_WM_UNIT_INDEX" val="2"/>
  <p:tag name="KSO_WM_UNIT_FILL_FORE_SCHEMECOLOR_INDEX" val="5"/>
  <p:tag name="KSO_WM_UNIT_FILL_TYPE" val="1"/>
  <p:tag name="KSO_WM_UNIT_TEXT_FILL_FORE_SCHEMECOLOR_INDEX" val="2"/>
  <p:tag name="KSO_WM_UNIT_TEXT_FILL_TYPE" val="1"/>
  <p:tag name="KSO_WM_UNIT_USESOURCEFORMAT_APPLY" val="1"/>
</p:tagLst>
</file>

<file path=ppt/tags/tag4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 name="KSO_WM_UNIT_TEXT_FILL_FORE_SCHEMECOLOR_INDEX" val="5"/>
  <p:tag name="KSO_WM_UNIT_TEXT_FILL_TYPE" val="1"/>
  <p:tag name="KSO_WM_UNIT_USESOURCEFORMAT_APPLY" val="1"/>
</p:tagLst>
</file>

<file path=ppt/tags/tag4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3"/>
  <p:tag name="KSO_WM_UNIT_ID" val="custom20203866_11*l_h_i*1_1_3"/>
  <p:tag name="KSO_WM_TEMPLATE_CATEGORY" val="custom"/>
  <p:tag name="KSO_WM_TEMPLATE_INDEX" val="20203866"/>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4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06.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1_1"/>
  <p:tag name="KSO_WM_UNIT_ID" val="custom20203866_11*l_h_f*1_1_1"/>
  <p:tag name="KSO_WM_TEMPLATE_CATEGORY" val="custom"/>
  <p:tag name="KSO_WM_TEMPLATE_INDEX" val="20203866"/>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4"/>
  <p:tag name="KSO_WM_UNIT_ID" val="custom20203866_11*l_h_i*1_1_4"/>
  <p:tag name="KSO_WM_TEMPLATE_CATEGORY" val="custom"/>
  <p:tag name="KSO_WM_TEMPLATE_INDEX" val="2020386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4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10"/>
  <p:tag name="KSO_WM_TEMPLATE_SUBCATEGORY" val="15"/>
  <p:tag name="KSO_WM_SLIDE_TYPE" val="text"/>
  <p:tag name="KSO_WM_SLIDE_SUBTYPE" val="diag"/>
  <p:tag name="KSO_WM_SLIDE_ITEM_CNT" val="2"/>
  <p:tag name="KSO_WM_SLIDE_INDEX" val="10"/>
  <p:tag name="KSO_WM_SLIDE_SIZE" val="669*211.1"/>
  <p:tag name="KSO_WM_SLIDE_POSITION" val="145.5*196.3"/>
  <p:tag name="KSO_WM_DIAGRAM_GROUP_CODE" val="l1-3"/>
  <p:tag name="KSO_WM_SLIDE_DIAGTYPE" val="l"/>
  <p:tag name="KSO_WM_TAG_VERSION" val="1.0"/>
  <p:tag name="KSO_WM_SLIDE_LAYOUT" val="a_b_l"/>
  <p:tag name="KSO_WM_SLIDE_LAYOUT_CNT" val="1_1_1"/>
  <p:tag name="KSO_WM_TEMPLATE_MASTER_TYPE" val="1"/>
  <p:tag name="KSO_WM_TEMPLATE_COLOR_TYPE" val="1"/>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1"/>
  <p:tag name="KSO_WM_TEMPLATE_CATEGORY" val="custom"/>
  <p:tag name="KSO_WM_TEMPLATE_INDEX" val="20203866"/>
  <p:tag name="KSO_WM_UNIT_LAYERLEVEL" val="1"/>
  <p:tag name="KSO_WM_TAG_VERSION" val="1.0"/>
  <p:tag name="KSO_WM_BEAUTIFY_FLAG" val="#wm#"/>
  <p:tag name="KSO_WM_UNIT_TYPE" val="i"/>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4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2"/>
  <p:tag name="KSO_WM_TEMPLATE_CATEGORY" val="custom"/>
  <p:tag name="KSO_WM_TEMPLATE_INDEX" val="20203866"/>
  <p:tag name="KSO_WM_UNIT_LAYERLEVEL" val="1"/>
  <p:tag name="KSO_WM_TAG_VERSION" val="1.0"/>
  <p:tag name="KSO_WM_BEAUTIFY_FLAG" val="#wm#"/>
  <p:tag name="KSO_WM_UNIT_TYPE" val="i"/>
  <p:tag name="KSO_WM_UNIT_INDEX" val="2"/>
  <p:tag name="KSO_WM_UNIT_FILL_FORE_SCHEMECOLOR_INDEX" val="5"/>
  <p:tag name="KSO_WM_UNIT_FILL_TYPE" val="1"/>
  <p:tag name="KSO_WM_UNIT_TEXT_FILL_FORE_SCHEMECOLOR_INDEX" val="2"/>
  <p:tag name="KSO_WM_UNIT_TEXT_FILL_TYPE" val="1"/>
  <p:tag name="KSO_WM_UNIT_USESOURCEFORMAT_APPLY" val="1"/>
</p:tagLst>
</file>

<file path=ppt/tags/tag4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 name="KSO_WM_UNIT_TEXT_FILL_FORE_SCHEMECOLOR_INDEX" val="5"/>
  <p:tag name="KSO_WM_UNIT_TEXT_FILL_TYPE" val="1"/>
  <p:tag name="KSO_WM_UNIT_USESOURCEFORMAT_APPLY" val="1"/>
</p:tagLst>
</file>

<file path=ppt/tags/tag4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3"/>
  <p:tag name="KSO_WM_UNIT_ID" val="custom20203866_11*l_h_i*1_1_3"/>
  <p:tag name="KSO_WM_TEMPLATE_CATEGORY" val="custom"/>
  <p:tag name="KSO_WM_TEMPLATE_INDEX" val="20203866"/>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4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15.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1_1"/>
  <p:tag name="KSO_WM_UNIT_ID" val="custom20203866_11*l_h_f*1_1_1"/>
  <p:tag name="KSO_WM_TEMPLATE_CATEGORY" val="custom"/>
  <p:tag name="KSO_WM_TEMPLATE_INDEX" val="20203866"/>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4"/>
  <p:tag name="KSO_WM_UNIT_ID" val="custom20203866_11*l_h_i*1_1_4"/>
  <p:tag name="KSO_WM_TEMPLATE_CATEGORY" val="custom"/>
  <p:tag name="KSO_WM_TEMPLATE_INDEX" val="2020386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4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10"/>
  <p:tag name="KSO_WM_TEMPLATE_SUBCATEGORY" val="15"/>
  <p:tag name="KSO_WM_SLIDE_TYPE" val="text"/>
  <p:tag name="KSO_WM_SLIDE_SUBTYPE" val="diag"/>
  <p:tag name="KSO_WM_SLIDE_ITEM_CNT" val="2"/>
  <p:tag name="KSO_WM_SLIDE_INDEX" val="10"/>
  <p:tag name="KSO_WM_SLIDE_SIZE" val="669*211.1"/>
  <p:tag name="KSO_WM_SLIDE_POSITION" val="145.5*196.3"/>
  <p:tag name="KSO_WM_DIAGRAM_GROUP_CODE" val="l1-3"/>
  <p:tag name="KSO_WM_SLIDE_DIAGTYPE" val="l"/>
  <p:tag name="KSO_WM_TAG_VERSION" val="1.0"/>
  <p:tag name="KSO_WM_SLIDE_LAYOUT" val="a_b_l"/>
  <p:tag name="KSO_WM_SLIDE_LAYOUT_CNT" val="1_1_1"/>
  <p:tag name="KSO_WM_TEMPLATE_MASTER_TYPE" val="1"/>
  <p:tag name="KSO_WM_TEMPLATE_COLOR_TYPE" val="1"/>
</p:tagLst>
</file>

<file path=ppt/tags/tag4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1"/>
  <p:tag name="KSO_WM_TEMPLATE_CATEGORY" val="custom"/>
  <p:tag name="KSO_WM_TEMPLATE_INDEX" val="20203866"/>
  <p:tag name="KSO_WM_UNIT_LAYERLEVEL" val="1"/>
  <p:tag name="KSO_WM_TAG_VERSION" val="1.0"/>
  <p:tag name="KSO_WM_BEAUTIFY_FLAG" val="#wm#"/>
  <p:tag name="KSO_WM_UNIT_TYPE" val="i"/>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2"/>
  <p:tag name="KSO_WM_TEMPLATE_CATEGORY" val="custom"/>
  <p:tag name="KSO_WM_TEMPLATE_INDEX" val="20203866"/>
  <p:tag name="KSO_WM_UNIT_LAYERLEVEL" val="1"/>
  <p:tag name="KSO_WM_TAG_VERSION" val="1.0"/>
  <p:tag name="KSO_WM_BEAUTIFY_FLAG" val="#wm#"/>
  <p:tag name="KSO_WM_UNIT_TYPE" val="i"/>
  <p:tag name="KSO_WM_UNIT_INDEX" val="2"/>
  <p:tag name="KSO_WM_UNIT_FILL_FORE_SCHEMECOLOR_INDEX" val="5"/>
  <p:tag name="KSO_WM_UNIT_FILL_TYPE" val="1"/>
  <p:tag name="KSO_WM_UNIT_TEXT_FILL_FORE_SCHEMECOLOR_INDEX" val="2"/>
  <p:tag name="KSO_WM_UNIT_TEXT_FILL_TYPE" val="1"/>
  <p:tag name="KSO_WM_UNIT_USESOURCEFORMAT_APPLY" val="1"/>
</p:tagLst>
</file>

<file path=ppt/tags/tag4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 name="KSO_WM_UNIT_TEXT_FILL_FORE_SCHEMECOLOR_INDEX" val="5"/>
  <p:tag name="KSO_WM_UNIT_TEXT_FILL_TYPE" val="1"/>
  <p:tag name="KSO_WM_UNIT_USESOURCEFORMAT_APPLY" val="1"/>
</p:tagLst>
</file>

<file path=ppt/tags/tag4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3"/>
  <p:tag name="KSO_WM_UNIT_ID" val="custom20203866_11*l_h_i*1_1_3"/>
  <p:tag name="KSO_WM_TEMPLATE_CATEGORY" val="custom"/>
  <p:tag name="KSO_WM_TEMPLATE_INDEX" val="20203866"/>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4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24.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1_1"/>
  <p:tag name="KSO_WM_UNIT_ID" val="custom20203866_11*l_h_f*1_1_1"/>
  <p:tag name="KSO_WM_TEMPLATE_CATEGORY" val="custom"/>
  <p:tag name="KSO_WM_TEMPLATE_INDEX" val="20203866"/>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4"/>
  <p:tag name="KSO_WM_UNIT_ID" val="custom20203866_11*l_h_i*1_1_4"/>
  <p:tag name="KSO_WM_TEMPLATE_CATEGORY" val="custom"/>
  <p:tag name="KSO_WM_TEMPLATE_INDEX" val="2020386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4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10"/>
  <p:tag name="KSO_WM_TEMPLATE_SUBCATEGORY" val="15"/>
  <p:tag name="KSO_WM_SLIDE_TYPE" val="text"/>
  <p:tag name="KSO_WM_SLIDE_SUBTYPE" val="diag"/>
  <p:tag name="KSO_WM_SLIDE_ITEM_CNT" val="2"/>
  <p:tag name="KSO_WM_SLIDE_INDEX" val="10"/>
  <p:tag name="KSO_WM_SLIDE_SIZE" val="669*211.1"/>
  <p:tag name="KSO_WM_SLIDE_POSITION" val="145.5*196.3"/>
  <p:tag name="KSO_WM_DIAGRAM_GROUP_CODE" val="l1-3"/>
  <p:tag name="KSO_WM_SLIDE_DIAGTYPE" val="l"/>
  <p:tag name="KSO_WM_TAG_VERSION" val="1.0"/>
  <p:tag name="KSO_WM_SLIDE_LAYOUT" val="a_b_l"/>
  <p:tag name="KSO_WM_SLIDE_LAYOUT_CNT" val="1_1_1"/>
  <p:tag name="KSO_WM_TEMPLATE_MASTER_TYPE" val="1"/>
  <p:tag name="KSO_WM_TEMPLATE_COLOR_TYPE" val="1"/>
</p:tagLst>
</file>

<file path=ppt/tags/tag4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1"/>
  <p:tag name="KSO_WM_TEMPLATE_CATEGORY" val="custom"/>
  <p:tag name="KSO_WM_TEMPLATE_INDEX" val="20203866"/>
  <p:tag name="KSO_WM_UNIT_LAYERLEVEL" val="1"/>
  <p:tag name="KSO_WM_TAG_VERSION" val="1.0"/>
  <p:tag name="KSO_WM_BEAUTIFY_FLAG" val="#wm#"/>
  <p:tag name="KSO_WM_UNIT_TYPE" val="i"/>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4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2"/>
  <p:tag name="KSO_WM_TEMPLATE_CATEGORY" val="custom"/>
  <p:tag name="KSO_WM_TEMPLATE_INDEX" val="20203866"/>
  <p:tag name="KSO_WM_UNIT_LAYERLEVEL" val="1"/>
  <p:tag name="KSO_WM_TAG_VERSION" val="1.0"/>
  <p:tag name="KSO_WM_BEAUTIFY_FLAG" val="#wm#"/>
  <p:tag name="KSO_WM_UNIT_TYPE" val="i"/>
  <p:tag name="KSO_WM_UNIT_INDEX" val="2"/>
  <p:tag name="KSO_WM_UNIT_FILL_FORE_SCHEMECOLOR_INDEX" val="5"/>
  <p:tag name="KSO_WM_UNIT_FILL_TYPE" val="1"/>
  <p:tag name="KSO_WM_UNIT_TEXT_FILL_FORE_SCHEMECOLOR_INDEX" val="2"/>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 name="KSO_WM_UNIT_TEXT_FILL_FORE_SCHEMECOLOR_INDEX" val="5"/>
  <p:tag name="KSO_WM_UNIT_TEXT_FILL_TYPE" val="1"/>
  <p:tag name="KSO_WM_UNIT_USESOURCEFORMAT_APPLY" val="1"/>
</p:tagLst>
</file>

<file path=ppt/tags/tag4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3"/>
  <p:tag name="KSO_WM_UNIT_ID" val="custom20203866_11*l_h_i*1_1_3"/>
  <p:tag name="KSO_WM_TEMPLATE_CATEGORY" val="custom"/>
  <p:tag name="KSO_WM_TEMPLATE_INDEX" val="20203866"/>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33.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1_1"/>
  <p:tag name="KSO_WM_UNIT_ID" val="custom20203866_11*l_h_f*1_1_1"/>
  <p:tag name="KSO_WM_TEMPLATE_CATEGORY" val="custom"/>
  <p:tag name="KSO_WM_TEMPLATE_INDEX" val="20203866"/>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4"/>
  <p:tag name="KSO_WM_UNIT_ID" val="custom20203866_11*l_h_i*1_1_4"/>
  <p:tag name="KSO_WM_TEMPLATE_CATEGORY" val="custom"/>
  <p:tag name="KSO_WM_TEMPLATE_INDEX" val="2020386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4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10"/>
  <p:tag name="KSO_WM_TEMPLATE_SUBCATEGORY" val="15"/>
  <p:tag name="KSO_WM_SLIDE_TYPE" val="text"/>
  <p:tag name="KSO_WM_SLIDE_SUBTYPE" val="diag"/>
  <p:tag name="KSO_WM_SLIDE_ITEM_CNT" val="2"/>
  <p:tag name="KSO_WM_SLIDE_INDEX" val="10"/>
  <p:tag name="KSO_WM_SLIDE_SIZE" val="669*211.1"/>
  <p:tag name="KSO_WM_SLIDE_POSITION" val="145.5*196.3"/>
  <p:tag name="KSO_WM_DIAGRAM_GROUP_CODE" val="l1-3"/>
  <p:tag name="KSO_WM_SLIDE_DIAGTYPE" val="l"/>
  <p:tag name="KSO_WM_TAG_VERSION" val="1.0"/>
  <p:tag name="KSO_WM_SLIDE_LAYOUT" val="a_b_l"/>
  <p:tag name="KSO_WM_SLIDE_LAYOUT_CNT" val="1_1_1"/>
  <p:tag name="KSO_WM_TEMPLATE_MASTER_TYPE" val="1"/>
  <p:tag name="KSO_WM_TEMPLATE_COLOR_TYPE" val="1"/>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1"/>
  <p:tag name="KSO_WM_TEMPLATE_CATEGORY" val="custom"/>
  <p:tag name="KSO_WM_TEMPLATE_INDEX" val="20203866"/>
  <p:tag name="KSO_WM_UNIT_LAYERLEVEL" val="1"/>
  <p:tag name="KSO_WM_TAG_VERSION" val="1.0"/>
  <p:tag name="KSO_WM_BEAUTIFY_FLAG" val="#wm#"/>
  <p:tag name="KSO_WM_UNIT_TYPE" val="i"/>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4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2"/>
  <p:tag name="KSO_WM_TEMPLATE_CATEGORY" val="custom"/>
  <p:tag name="KSO_WM_TEMPLATE_INDEX" val="20203866"/>
  <p:tag name="KSO_WM_UNIT_LAYERLEVEL" val="1"/>
  <p:tag name="KSO_WM_TAG_VERSION" val="1.0"/>
  <p:tag name="KSO_WM_BEAUTIFY_FLAG" val="#wm#"/>
  <p:tag name="KSO_WM_UNIT_TYPE" val="i"/>
  <p:tag name="KSO_WM_UNIT_INDEX" val="2"/>
  <p:tag name="KSO_WM_UNIT_FILL_FORE_SCHEMECOLOR_INDEX" val="5"/>
  <p:tag name="KSO_WM_UNIT_FILL_TYPE" val="1"/>
  <p:tag name="KSO_WM_UNIT_TEXT_FILL_FORE_SCHEMECOLOR_INDEX" val="2"/>
  <p:tag name="KSO_WM_UNIT_TEXT_FILL_TYPE" val="1"/>
  <p:tag name="KSO_WM_UNIT_USESOURCEFORMAT_APPLY" val="1"/>
</p:tagLst>
</file>

<file path=ppt/tags/tag4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 name="KSO_WM_UNIT_TEXT_FILL_FORE_SCHEMECOLOR_INDEX" val="5"/>
  <p:tag name="KSO_WM_UNIT_TEXT_FILL_TYPE" val="1"/>
  <p:tag name="KSO_WM_UNIT_USESOURCEFORMAT_APPLY"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3"/>
  <p:tag name="KSO_WM_UNIT_ID" val="custom20203866_11*l_h_i*1_1_3"/>
  <p:tag name="KSO_WM_TEMPLATE_CATEGORY" val="custom"/>
  <p:tag name="KSO_WM_TEMPLATE_INDEX" val="20203866"/>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42.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1_1"/>
  <p:tag name="KSO_WM_UNIT_ID" val="custom20203866_11*l_h_f*1_1_1"/>
  <p:tag name="KSO_WM_TEMPLATE_CATEGORY" val="custom"/>
  <p:tag name="KSO_WM_TEMPLATE_INDEX" val="20203866"/>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4"/>
  <p:tag name="KSO_WM_UNIT_ID" val="custom20203866_11*l_h_i*1_1_4"/>
  <p:tag name="KSO_WM_TEMPLATE_CATEGORY" val="custom"/>
  <p:tag name="KSO_WM_TEMPLATE_INDEX" val="2020386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4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10"/>
  <p:tag name="KSO_WM_TEMPLATE_SUBCATEGORY" val="15"/>
  <p:tag name="KSO_WM_SLIDE_TYPE" val="text"/>
  <p:tag name="KSO_WM_SLIDE_SUBTYPE" val="diag"/>
  <p:tag name="KSO_WM_SLIDE_ITEM_CNT" val="2"/>
  <p:tag name="KSO_WM_SLIDE_INDEX" val="10"/>
  <p:tag name="KSO_WM_SLIDE_SIZE" val="669*211.1"/>
  <p:tag name="KSO_WM_SLIDE_POSITION" val="145.5*196.3"/>
  <p:tag name="KSO_WM_DIAGRAM_GROUP_CODE" val="l1-3"/>
  <p:tag name="KSO_WM_SLIDE_DIAGTYPE" val="l"/>
  <p:tag name="KSO_WM_TAG_VERSION" val="1.0"/>
  <p:tag name="KSO_WM_SLIDE_LAYOUT" val="a_b_l"/>
  <p:tag name="KSO_WM_SLIDE_LAYOUT_CNT" val="1_1_1"/>
  <p:tag name="KSO_WM_TEMPLATE_MASTER_TYPE" val="1"/>
  <p:tag name="KSO_WM_TEMPLATE_COLOR_TYPE" val="1"/>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1"/>
  <p:tag name="KSO_WM_TEMPLATE_CATEGORY" val="custom"/>
  <p:tag name="KSO_WM_TEMPLATE_INDEX" val="20203866"/>
  <p:tag name="KSO_WM_UNIT_LAYERLEVEL" val="1"/>
  <p:tag name="KSO_WM_TAG_VERSION" val="1.0"/>
  <p:tag name="KSO_WM_BEAUTIFY_FLAG" val="#wm#"/>
  <p:tag name="KSO_WM_UNIT_TYPE" val="i"/>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4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2"/>
  <p:tag name="KSO_WM_TEMPLATE_CATEGORY" val="custom"/>
  <p:tag name="KSO_WM_TEMPLATE_INDEX" val="20203866"/>
  <p:tag name="KSO_WM_UNIT_LAYERLEVEL" val="1"/>
  <p:tag name="KSO_WM_TAG_VERSION" val="1.0"/>
  <p:tag name="KSO_WM_BEAUTIFY_FLAG" val="#wm#"/>
  <p:tag name="KSO_WM_UNIT_TYPE" val="i"/>
  <p:tag name="KSO_WM_UNIT_INDEX" val="2"/>
  <p:tag name="KSO_WM_UNIT_FILL_FORE_SCHEMECOLOR_INDEX" val="5"/>
  <p:tag name="KSO_WM_UNIT_FILL_TYPE" val="1"/>
  <p:tag name="KSO_WM_UNIT_TEXT_FILL_FORE_SCHEMECOLOR_INDEX" val="2"/>
  <p:tag name="KSO_WM_UNIT_TEXT_FILL_TYPE" val="1"/>
  <p:tag name="KSO_WM_UNIT_USESOURCEFORMAT_APPLY" val="1"/>
</p:tagLst>
</file>

<file path=ppt/tags/tag4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 name="KSO_WM_UNIT_TEXT_FILL_FORE_SCHEMECOLOR_INDEX" val="5"/>
  <p:tag name="KSO_WM_UNIT_TEXT_FILL_TYPE" val="1"/>
  <p:tag name="KSO_WM_UNIT_USESOURCEFORMAT_APPLY" val="1"/>
</p:tagLst>
</file>

<file path=ppt/tags/tag4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3"/>
  <p:tag name="KSO_WM_UNIT_ID" val="custom20203866_11*l_h_i*1_1_3"/>
  <p:tag name="KSO_WM_TEMPLATE_CATEGORY" val="custom"/>
  <p:tag name="KSO_WM_TEMPLATE_INDEX" val="20203866"/>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51.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1_1"/>
  <p:tag name="KSO_WM_UNIT_ID" val="custom20203866_11*l_h_f*1_1_1"/>
  <p:tag name="KSO_WM_TEMPLATE_CATEGORY" val="custom"/>
  <p:tag name="KSO_WM_TEMPLATE_INDEX" val="20203866"/>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4"/>
  <p:tag name="KSO_WM_UNIT_ID" val="custom20203866_11*l_h_i*1_1_4"/>
  <p:tag name="KSO_WM_TEMPLATE_CATEGORY" val="custom"/>
  <p:tag name="KSO_WM_TEMPLATE_INDEX" val="2020386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4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10"/>
  <p:tag name="KSO_WM_TEMPLATE_SUBCATEGORY" val="15"/>
  <p:tag name="KSO_WM_SLIDE_TYPE" val="text"/>
  <p:tag name="KSO_WM_SLIDE_SUBTYPE" val="diag"/>
  <p:tag name="KSO_WM_SLIDE_ITEM_CNT" val="2"/>
  <p:tag name="KSO_WM_SLIDE_INDEX" val="10"/>
  <p:tag name="KSO_WM_SLIDE_SIZE" val="669*211.1"/>
  <p:tag name="KSO_WM_SLIDE_POSITION" val="145.5*196.3"/>
  <p:tag name="KSO_WM_DIAGRAM_GROUP_CODE" val="l1-3"/>
  <p:tag name="KSO_WM_SLIDE_DIAGTYPE" val="l"/>
  <p:tag name="KSO_WM_TAG_VERSION" val="1.0"/>
  <p:tag name="KSO_WM_SLIDE_LAYOUT" val="a_b_l"/>
  <p:tag name="KSO_WM_SLIDE_LAYOUT_CNT" val="1_1_1"/>
  <p:tag name="KSO_WM_TEMPLATE_MASTER_TYPE" val="1"/>
  <p:tag name="KSO_WM_TEMPLATE_COLOR_TYPE" val="1"/>
</p:tagLst>
</file>

<file path=ppt/tags/tag4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1"/>
  <p:tag name="KSO_WM_TEMPLATE_CATEGORY" val="custom"/>
  <p:tag name="KSO_WM_TEMPLATE_INDEX" val="20203866"/>
  <p:tag name="KSO_WM_UNIT_LAYERLEVEL" val="1"/>
  <p:tag name="KSO_WM_TAG_VERSION" val="1.0"/>
  <p:tag name="KSO_WM_BEAUTIFY_FLAG" val="#wm#"/>
  <p:tag name="KSO_WM_UNIT_TYPE" val="i"/>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2"/>
  <p:tag name="KSO_WM_TEMPLATE_CATEGORY" val="custom"/>
  <p:tag name="KSO_WM_TEMPLATE_INDEX" val="20203866"/>
  <p:tag name="KSO_WM_UNIT_LAYERLEVEL" val="1"/>
  <p:tag name="KSO_WM_TAG_VERSION" val="1.0"/>
  <p:tag name="KSO_WM_BEAUTIFY_FLAG" val="#wm#"/>
  <p:tag name="KSO_WM_UNIT_TYPE" val="i"/>
  <p:tag name="KSO_WM_UNIT_INDEX" val="2"/>
  <p:tag name="KSO_WM_UNIT_FILL_FORE_SCHEMECOLOR_INDEX" val="5"/>
  <p:tag name="KSO_WM_UNIT_FILL_TYPE" val="1"/>
  <p:tag name="KSO_WM_UNIT_TEXT_FILL_FORE_SCHEMECOLOR_INDEX" val="2"/>
  <p:tag name="KSO_WM_UNIT_TEXT_FILL_TYPE" val="1"/>
  <p:tag name="KSO_WM_UNIT_USESOURCEFORMAT_APPLY" val="1"/>
</p:tagLst>
</file>

<file path=ppt/tags/tag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 name="KSO_WM_UNIT_TEXT_FILL_FORE_SCHEMECOLOR_INDEX" val="5"/>
  <p:tag name="KSO_WM_UNIT_TEXT_FILL_TYPE" val="1"/>
  <p:tag name="KSO_WM_UNIT_USESOURCEFORMAT_APPLY" val="1"/>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3"/>
  <p:tag name="KSO_WM_UNIT_ID" val="custom20203866_11*l_h_i*1_1_3"/>
  <p:tag name="KSO_WM_TEMPLATE_CATEGORY" val="custom"/>
  <p:tag name="KSO_WM_TEMPLATE_INDEX" val="20203866"/>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4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1_1"/>
  <p:tag name="KSO_WM_UNIT_ID" val="custom20203866_11*l_h_f*1_1_1"/>
  <p:tag name="KSO_WM_TEMPLATE_CATEGORY" val="custom"/>
  <p:tag name="KSO_WM_TEMPLATE_INDEX" val="20203866"/>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4"/>
  <p:tag name="KSO_WM_UNIT_ID" val="custom20203866_11*l_h_i*1_1_4"/>
  <p:tag name="KSO_WM_TEMPLATE_CATEGORY" val="custom"/>
  <p:tag name="KSO_WM_TEMPLATE_INDEX" val="2020386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4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10"/>
  <p:tag name="KSO_WM_TEMPLATE_SUBCATEGORY" val="15"/>
  <p:tag name="KSO_WM_SLIDE_TYPE" val="text"/>
  <p:tag name="KSO_WM_SLIDE_SUBTYPE" val="diag"/>
  <p:tag name="KSO_WM_SLIDE_ITEM_CNT" val="2"/>
  <p:tag name="KSO_WM_SLIDE_INDEX" val="10"/>
  <p:tag name="KSO_WM_SLIDE_SIZE" val="669*211.1"/>
  <p:tag name="KSO_WM_SLIDE_POSITION" val="145.5*196.3"/>
  <p:tag name="KSO_WM_DIAGRAM_GROUP_CODE" val="l1-3"/>
  <p:tag name="KSO_WM_SLIDE_DIAGTYPE" val="l"/>
  <p:tag name="KSO_WM_TAG_VERSION" val="1.0"/>
  <p:tag name="KSO_WM_SLIDE_LAYOUT" val="a_b_l"/>
  <p:tag name="KSO_WM_SLIDE_LAYOUT_CNT" val="1_1_1"/>
  <p:tag name="KSO_WM_TEMPLATE_MASTER_TYPE" val="1"/>
  <p:tag name="KSO_WM_TEMPLATE_COLOR_TYPE" val="1"/>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1"/>
  <p:tag name="KSO_WM_TEMPLATE_CATEGORY" val="custom"/>
  <p:tag name="KSO_WM_TEMPLATE_INDEX" val="20203866"/>
  <p:tag name="KSO_WM_UNIT_LAYERLEVEL" val="1"/>
  <p:tag name="KSO_WM_TAG_VERSION" val="1.0"/>
  <p:tag name="KSO_WM_BEAUTIFY_FLAG" val="#wm#"/>
  <p:tag name="KSO_WM_UNIT_TYPE" val="i"/>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2"/>
  <p:tag name="KSO_WM_TEMPLATE_CATEGORY" val="custom"/>
  <p:tag name="KSO_WM_TEMPLATE_INDEX" val="20203866"/>
  <p:tag name="KSO_WM_UNIT_LAYERLEVEL" val="1"/>
  <p:tag name="KSO_WM_TAG_VERSION" val="1.0"/>
  <p:tag name="KSO_WM_BEAUTIFY_FLAG" val="#wm#"/>
  <p:tag name="KSO_WM_UNIT_TYPE" val="i"/>
  <p:tag name="KSO_WM_UNIT_INDEX" val="2"/>
  <p:tag name="KSO_WM_UNIT_FILL_FORE_SCHEMECOLOR_INDEX" val="5"/>
  <p:tag name="KSO_WM_UNIT_FILL_TYPE" val="1"/>
  <p:tag name="KSO_WM_UNIT_TEXT_FILL_FORE_SCHEMECOLOR_INDEX" val="2"/>
  <p:tag name="KSO_WM_UNIT_TEXT_FILL_TYPE" val="1"/>
  <p:tag name="KSO_WM_UNIT_USESOURCEFORMAT_APPLY" val="1"/>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 name="KSO_WM_UNIT_TEXT_FILL_FORE_SCHEMECOLOR_INDEX" val="5"/>
  <p:tag name="KSO_WM_UNIT_TEXT_FILL_TYPE" val="1"/>
  <p:tag name="KSO_WM_UNIT_USESOURCEFORMAT_APPLY" val="1"/>
</p:tagLst>
</file>

<file path=ppt/tags/tag4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3"/>
  <p:tag name="KSO_WM_UNIT_ID" val="custom20203866_11*l_h_i*1_1_3"/>
  <p:tag name="KSO_WM_TEMPLATE_CATEGORY" val="custom"/>
  <p:tag name="KSO_WM_TEMPLATE_INDEX" val="20203866"/>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4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69.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1_1"/>
  <p:tag name="KSO_WM_UNIT_ID" val="custom20203866_11*l_h_f*1_1_1"/>
  <p:tag name="KSO_WM_TEMPLATE_CATEGORY" val="custom"/>
  <p:tag name="KSO_WM_TEMPLATE_INDEX" val="20203866"/>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4"/>
  <p:tag name="KSO_WM_UNIT_ID" val="custom20203866_11*l_h_i*1_1_4"/>
  <p:tag name="KSO_WM_TEMPLATE_CATEGORY" val="custom"/>
  <p:tag name="KSO_WM_TEMPLATE_INDEX" val="2020386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3866"/>
  <p:tag name="KSO_WM_SLIDE_ID" val="custom20203866_10"/>
  <p:tag name="KSO_WM_TEMPLATE_SUBCATEGORY" val="15"/>
  <p:tag name="KSO_WM_SLIDE_TYPE" val="text"/>
  <p:tag name="KSO_WM_SLIDE_SUBTYPE" val="diag"/>
  <p:tag name="KSO_WM_SLIDE_ITEM_CNT" val="2"/>
  <p:tag name="KSO_WM_SLIDE_INDEX" val="10"/>
  <p:tag name="KSO_WM_SLIDE_SIZE" val="669*211.1"/>
  <p:tag name="KSO_WM_SLIDE_POSITION" val="145.5*196.3"/>
  <p:tag name="KSO_WM_DIAGRAM_GROUP_CODE" val="l1-3"/>
  <p:tag name="KSO_WM_SLIDE_DIAGTYPE" val="l"/>
  <p:tag name="KSO_WM_TAG_VERSION" val="1.0"/>
  <p:tag name="KSO_WM_SLIDE_LAYOUT" val="a_b_l"/>
  <p:tag name="KSO_WM_SLIDE_LAYOUT_CNT" val="1_1_1"/>
  <p:tag name="KSO_WM_TEMPLATE_MASTER_TYPE" val="1"/>
  <p:tag name="KSO_WM_TEMPLATE_COLOR_TYPE" val="1"/>
</p:tagLst>
</file>

<file path=ppt/tags/tag4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1"/>
  <p:tag name="KSO_WM_TEMPLATE_CATEGORY" val="custom"/>
  <p:tag name="KSO_WM_TEMPLATE_INDEX" val="20203866"/>
  <p:tag name="KSO_WM_UNIT_LAYERLEVEL" val="1"/>
  <p:tag name="KSO_WM_TAG_VERSION" val="1.0"/>
  <p:tag name="KSO_WM_BEAUTIFY_FLAG" val="#wm#"/>
  <p:tag name="KSO_WM_UNIT_TYPE" val="i"/>
  <p:tag name="KSO_WM_UNIT_INDEX" val="1"/>
  <p:tag name="KSO_WM_UNIT_FILL_FORE_SCHEMECOLOR_INDEX" val="5"/>
  <p:tag name="KSO_WM_UNIT_FILL_TYPE" val="1"/>
  <p:tag name="KSO_WM_UNIT_TEXT_FILL_FORE_SCHEMECOLOR_INDEX" val="2"/>
  <p:tag name="KSO_WM_UNIT_TEXT_FILL_TYPE" val="1"/>
  <p:tag name="KSO_WM_UNIT_USESOURCEFORMAT_APPLY" val="1"/>
</p:tagLst>
</file>

<file path=ppt/tags/tag4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i*2"/>
  <p:tag name="KSO_WM_TEMPLATE_CATEGORY" val="custom"/>
  <p:tag name="KSO_WM_TEMPLATE_INDEX" val="20203866"/>
  <p:tag name="KSO_WM_UNIT_LAYERLEVEL" val="1"/>
  <p:tag name="KSO_WM_TAG_VERSION" val="1.0"/>
  <p:tag name="KSO_WM_BEAUTIFY_FLAG" val="#wm#"/>
  <p:tag name="KSO_WM_UNIT_TYPE" val="i"/>
  <p:tag name="KSO_WM_UNIT_INDEX" val="2"/>
  <p:tag name="KSO_WM_UNIT_FILL_FORE_SCHEMECOLOR_INDEX" val="5"/>
  <p:tag name="KSO_WM_UNIT_FILL_TYPE" val="1"/>
  <p:tag name="KSO_WM_UNIT_TEXT_FILL_FORE_SCHEMECOLOR_INDEX" val="2"/>
  <p:tag name="KSO_WM_UNIT_TEXT_FILL_TYPE" val="1"/>
  <p:tag name="KSO_WM_UNIT_USESOURCEFORMAT_APPLY" val="1"/>
</p:tagLst>
</file>

<file path=ppt/tags/tag4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ID" val="custom20203866_10*a*1"/>
  <p:tag name="KSO_WM_TEMPLATE_CATEGORY" val="custom"/>
  <p:tag name="KSO_WM_TEMPLATE_INDEX" val="20203866"/>
  <p:tag name="KSO_WM_UNIT_LAYERLEVEL" val="1"/>
  <p:tag name="KSO_WM_TAG_VERSION" val="1.0"/>
  <p:tag name="KSO_WM_BEAUTIFY_FLAG" val="#wm#"/>
  <p:tag name="KSO_WM_UNIT_ISCONTENTSTITLE" val="0"/>
  <p:tag name="KSO_WM_UNIT_NOCLEAR" val="0"/>
  <p:tag name="KSO_WM_UNIT_VALUE" val="15"/>
  <p:tag name="KSO_WM_UNIT_TYPE" val="a"/>
  <p:tag name="KSO_WM_UNIT_INDEX" val="1"/>
  <p:tag name="KSO_WM_UNIT_PRESET_TEXT" val="单击此处添加标题"/>
  <p:tag name="KSO_WM_UNIT_ISNUMDGMTITLE" val="0"/>
  <p:tag name="KSO_WM_UNIT_TEXT_FILL_FORE_SCHEMECOLOR_INDEX" val="5"/>
  <p:tag name="KSO_WM_UNIT_TEXT_FILL_TYPE" val="1"/>
  <p:tag name="KSO_WM_UNIT_USESOURCEFORMAT_APPLY" val="1"/>
</p:tagLst>
</file>

<file path=ppt/tags/tag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3"/>
  <p:tag name="KSO_WM_UNIT_ID" val="custom20203866_11*l_h_i*1_1_3"/>
  <p:tag name="KSO_WM_TEMPLATE_CATEGORY" val="custom"/>
  <p:tag name="KSO_WM_TEMPLATE_INDEX" val="20203866"/>
  <p:tag name="KSO_WM_UNIT_LAYERLEVEL" val="1_1_1"/>
  <p:tag name="KSO_WM_TAG_VERSION" val="1.0"/>
  <p:tag name="KSO_WM_BEAUTIFY_FLAG" val="#wm#"/>
  <p:tag name="KSO_WM_UNIT_FILL_FORE_SCHEMECOLOR_INDEX" val="14"/>
  <p:tag name="KSO_WM_UNIT_FILL_TYPE" val="1"/>
  <p:tag name="KSO_WM_UNIT_LINE_FORE_SCHEMECOLOR_INDEX" val="14"/>
  <p:tag name="KSO_WM_UNIT_LINE_FILL_TYPE" val="2"/>
  <p:tag name="KSO_WM_UNIT_TEXT_FILL_FORE_SCHEMECOLOR_INDEX" val="2"/>
  <p:tag name="KSO_WM_UNIT_TEXT_FILL_TYPE" val="1"/>
  <p:tag name="KSO_WM_UNIT_USESOURCEFORMAT_APPLY" val="1"/>
  <p:tag name="KSO_WM_UNIT_DIAGRAM_SCHEMECOLOR_ID" val="0"/>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78.xml><?xml version="1.0" encoding="utf-8"?>
<p:tagLst xmlns:a="http://schemas.openxmlformats.org/drawingml/2006/main" xmlns:r="http://schemas.openxmlformats.org/officeDocument/2006/relationships" xmlns:p="http://schemas.openxmlformats.org/presentationml/2006/main">
  <p:tag name="KSO_WM_UNIT_PRESET_TEXT" val="点击此处添加正文，文字是您思想的提炼。"/>
  <p:tag name="KSO_WM_UNIT_NOCLEAR" val="0"/>
  <p:tag name="KSO_WM_UNIT_HIGHLIGHT" val="0"/>
  <p:tag name="KSO_WM_UNIT_COMPATIBLE" val="0"/>
  <p:tag name="KSO_WM_UNIT_DIAGRAM_ISNUMVISUAL" val="0"/>
  <p:tag name="KSO_WM_UNIT_DIAGRAM_ISREFERUNIT" val="0"/>
  <p:tag name="KSO_WM_DIAGRAM_GROUP_CODE" val="l1-3"/>
  <p:tag name="KSO_WM_UNIT_TYPE" val="l_h_f"/>
  <p:tag name="KSO_WM_UNIT_INDEX" val="1_1_1"/>
  <p:tag name="KSO_WM_UNIT_ID" val="custom20203866_11*l_h_f*1_1_1"/>
  <p:tag name="KSO_WM_TEMPLATE_CATEGORY" val="custom"/>
  <p:tag name="KSO_WM_TEMPLATE_INDEX" val="20203866"/>
  <p:tag name="KSO_WM_UNIT_LAYERLEVEL" val="1_1_1"/>
  <p:tag name="KSO_WM_TAG_VERSION" val="1.0"/>
  <p:tag name="KSO_WM_BEAUTIFY_FLAG" val="#wm#"/>
  <p:tag name="KSO_WM_UNIT_TEXT_FILL_FORE_SCHEMECOLOR_INDEX" val="13"/>
  <p:tag name="KSO_WM_UNIT_TEXT_FILL_TYPE" val="1"/>
  <p:tag name="KSO_WM_UNIT_USESOURCEFORMAT_APPLY" val="1"/>
  <p:tag name="KSO_WM_UNIT_DIAGRAM_SCHEMECOLOR_ID" val="0"/>
</p:tagLst>
</file>

<file path=ppt/tags/tag4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4"/>
  <p:tag name="KSO_WM_UNIT_ID" val="custom20203866_11*l_h_i*1_1_4"/>
  <p:tag name="KSO_WM_TEMPLATE_CATEGORY" val="custom"/>
  <p:tag name="KSO_WM_TEMPLATE_INDEX" val="20203866"/>
  <p:tag name="KSO_WM_UNIT_LAYERLEVEL" val="1_1_1"/>
  <p:tag name="KSO_WM_TAG_VERSION" val="1.0"/>
  <p:tag name="KSO_WM_BEAUTIFY_FLAG" val="#wm#"/>
  <p:tag name="KSO_WM_UNIT_FILL_FORE_SCHEMECOLOR_INDEX" val="5"/>
  <p:tag name="KSO_WM_UNIT_FILL_TYPE" val="1"/>
  <p:tag name="KSO_WM_UNIT_TEXT_FILL_FORE_SCHEMECOLOR_INDEX" val="2"/>
  <p:tag name="KSO_WM_UNIT_TEXT_FILL_TYPE" val="1"/>
  <p:tag name="KSO_WM_UNIT_USESOURCEFORMAT_APPLY" val="1"/>
  <p:tag name="KSO_WM_UNIT_DIAGRAM_SCHEMECOLOR_ID" val="0"/>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3"/>
  <p:tag name="KSO_WM_UNIT_TYPE" val="l_h_i"/>
  <p:tag name="KSO_WM_UNIT_INDEX" val="1_1_2"/>
  <p:tag name="KSO_WM_UNIT_ID" val="custom20203866_11*l_h_i*1_1_2"/>
  <p:tag name="KSO_WM_TEMPLATE_CATEGORY" val="custom"/>
  <p:tag name="KSO_WM_TEMPLATE_INDEX" val="20203866"/>
  <p:tag name="KSO_WM_UNIT_LAYERLEVEL" val="1_1_1"/>
  <p:tag name="KSO_WM_TAG_VERSION" val="1.0"/>
  <p:tag name="KSO_WM_BEAUTIFY_FLAG" val="#wm#"/>
  <p:tag name="KSO_WM_UNIT_TEXT_FILL_FORE_SCHEMECOLOR_INDEX" val="5"/>
  <p:tag name="KSO_WM_UNIT_TEXT_FILL_TYPE" val="1"/>
  <p:tag name="KSO_WM_UNIT_USESOURCEFORMAT_APPLY" val="1"/>
  <p:tag name="KSO_WM_UNIT_DIAGRAM_SCHEMECOLOR_ID" val="0"/>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2、17、20、21、22、23、26、29、31、33、35、36、37"/>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610"/>
</p:tagLst>
</file>

<file path=ppt/tags/tag6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610"/>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610"/>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2_Office 主题​​">
  <a:themeElements>
    <a:clrScheme name="1416">
      <a:dk1>
        <a:sysClr val="windowText" lastClr="000000"/>
      </a:dk1>
      <a:lt1>
        <a:sysClr val="window" lastClr="FFFFFF"/>
      </a:lt1>
      <a:dk2>
        <a:srgbClr val="E2EDFD"/>
      </a:dk2>
      <a:lt2>
        <a:srgbClr val="FFFFFF"/>
      </a:lt2>
      <a:accent1>
        <a:srgbClr val="1B57B5"/>
      </a:accent1>
      <a:accent2>
        <a:srgbClr val="1D85C9"/>
      </a:accent2>
      <a:accent3>
        <a:srgbClr val="1FB3DE"/>
      </a:accent3>
      <a:accent4>
        <a:srgbClr val="23BCC6"/>
      </a:accent4>
      <a:accent5>
        <a:srgbClr val="2AA083"/>
      </a:accent5>
      <a:accent6>
        <a:srgbClr val="318440"/>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1416">
      <a:dk1>
        <a:sysClr val="windowText" lastClr="000000"/>
      </a:dk1>
      <a:lt1>
        <a:sysClr val="window" lastClr="FFFFFF"/>
      </a:lt1>
      <a:dk2>
        <a:srgbClr val="E2EDFD"/>
      </a:dk2>
      <a:lt2>
        <a:srgbClr val="FFFFFF"/>
      </a:lt2>
      <a:accent1>
        <a:srgbClr val="1B57B5"/>
      </a:accent1>
      <a:accent2>
        <a:srgbClr val="1D85C9"/>
      </a:accent2>
      <a:accent3>
        <a:srgbClr val="1FB3DE"/>
      </a:accent3>
      <a:accent4>
        <a:srgbClr val="23BCC6"/>
      </a:accent4>
      <a:accent5>
        <a:srgbClr val="2AA083"/>
      </a:accent5>
      <a:accent6>
        <a:srgbClr val="318440"/>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3632</Words>
  <Application>WPS 演示</Application>
  <PresentationFormat>全屏显示(16:9)</PresentationFormat>
  <Paragraphs>331</Paragraphs>
  <Slides>62</Slides>
  <Notes>16</Notes>
  <HiddenSlides>0</HiddenSlides>
  <MMClips>0</MMClips>
  <ScaleCrop>false</ScaleCrop>
  <HeadingPairs>
    <vt:vector size="4" baseType="variant">
      <vt:variant>
        <vt:lpstr>主题</vt:lpstr>
      </vt:variant>
      <vt:variant>
        <vt:i4>2</vt:i4>
      </vt:variant>
      <vt:variant>
        <vt:lpstr>幻灯片标题</vt:lpstr>
      </vt:variant>
      <vt:variant>
        <vt:i4>62</vt:i4>
      </vt:variant>
    </vt:vector>
  </HeadingPairs>
  <TitlesOfParts>
    <vt:vector size="64" baseType="lpstr">
      <vt:lpstr>2_Office 主题​​</vt:lpstr>
      <vt:lpstr>1_Office 主题​​</vt:lpstr>
      <vt:lpstr>支持新型冠状病毒感染肺炎防控 的企业所得税政策及申报演示</vt:lpstr>
      <vt:lpstr>企业所得税相关政策</vt:lpstr>
      <vt:lpstr>扩大产能新购置设备一次性扣除</vt:lpstr>
      <vt:lpstr>扩大产能新购置设备一次性扣除</vt:lpstr>
      <vt:lpstr>季度申报举例演示（某疫情防控重点保障物资生产企业2020年2月份为扩大产能购买并投入使用生产设备1200万，不考虑其他固定资产及净残值）</vt:lpstr>
      <vt:lpstr>年度申报演示</vt:lpstr>
      <vt:lpstr>支持疫情防控的捐赠可全额扣除</vt:lpstr>
      <vt:lpstr>季度申报演示（某企业2020年符合条件的支持疫情防控捐赠公允价值100万元,不考虑进项税金问题）</vt:lpstr>
      <vt:lpstr>年度申报演示</vt:lpstr>
      <vt:lpstr>困难行业亏损结转年限延长到8年</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暂免收缴小微企业 工会经费政策解读</vt:lpstr>
      <vt:lpstr>政 策 依 据</vt:lpstr>
      <vt:lpstr>幻灯片 33</vt:lpstr>
      <vt:lpstr>小微企业范围</vt:lpstr>
      <vt:lpstr>幻灯片 35</vt:lpstr>
      <vt:lpstr>执行时限</vt:lpstr>
      <vt:lpstr>幻灯片 37</vt:lpstr>
      <vt:lpstr>申报方式</vt:lpstr>
      <vt:lpstr>幻灯片 39</vt:lpstr>
      <vt:lpstr>阶段性减免企业 社会保险费政策解读</vt:lpstr>
      <vt:lpstr>政策出台背景</vt:lpstr>
      <vt:lpstr>幻灯片 42</vt:lpstr>
      <vt:lpstr>幻灯片 43</vt:lpstr>
      <vt:lpstr>幻灯片 44</vt:lpstr>
      <vt:lpstr>幻灯片 45</vt:lpstr>
      <vt:lpstr>政策文件内容</vt:lpstr>
      <vt:lpstr>幻灯片 47</vt:lpstr>
      <vt:lpstr>幻灯片 48</vt:lpstr>
      <vt:lpstr>幻灯片 49</vt:lpstr>
      <vt:lpstr>幻灯片 50</vt:lpstr>
      <vt:lpstr>幻灯片 51</vt:lpstr>
      <vt:lpstr>幻灯片 52</vt:lpstr>
      <vt:lpstr>政策解读及近期申报缴费事项</vt:lpstr>
      <vt:lpstr>幻灯片 54</vt:lpstr>
      <vt:lpstr>幻灯片 55</vt:lpstr>
      <vt:lpstr>幻灯片 56</vt:lpstr>
      <vt:lpstr>幻灯片 57</vt:lpstr>
      <vt:lpstr>幻灯片 58</vt:lpstr>
      <vt:lpstr>幻灯片 59</vt:lpstr>
      <vt:lpstr>幻灯片 60</vt:lpstr>
      <vt:lpstr>幻灯片 61</vt:lpstr>
      <vt:lpstr>幻灯片 62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个人所得税汇算清缴</dc:title>
  <dc:creator>Administrator</dc:creator>
  <cp:lastModifiedBy>admin</cp:lastModifiedBy>
  <cp:revision>83</cp:revision>
  <dcterms:created xsi:type="dcterms:W3CDTF">2020-03-11T01:20:00Z</dcterms:created>
  <dcterms:modified xsi:type="dcterms:W3CDTF">2020-05-21T09:30:42Z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2052-10.8.0.5715</vt:lpwstr>
  </property>
</Properties>
</file>